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477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B373030-3AEA-72C4-8ABE-3D1C17E14139}" name="Amy Hancock" initials="AH" userId="3611507eb74072e5" providerId="Windows Live"/>
  <p188:author id="{A8C333EB-0629-C4AA-C187-00885287F8F8}" name="Guest User" initials="GU" userId="S::urn:spo:anon#ad33dc65a3b272cd31a4f5a29610262f5fe8f34ffb5dd5711f15620cd7404a0c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DB"/>
    <a:srgbClr val="01FFFD"/>
    <a:srgbClr val="0000FE"/>
    <a:srgbClr val="0E0615"/>
    <a:srgbClr val="FA7121"/>
    <a:srgbClr val="90005E"/>
    <a:srgbClr val="FF8F1F"/>
    <a:srgbClr val="0000EA"/>
    <a:srgbClr val="0000BA"/>
    <a:srgbClr val="02F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CD4228-805D-3F4A-A0F3-03F75BD95AFF}" v="10" dt="2025-02-05T13:09:51.8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/>
    <p:restoredTop sz="94717"/>
  </p:normalViewPr>
  <p:slideViewPr>
    <p:cSldViewPr snapToGrid="0" showGuides="1">
      <p:cViewPr varScale="1">
        <p:scale>
          <a:sx n="135" d="100"/>
          <a:sy n="135" d="100"/>
        </p:scale>
        <p:origin x="544" y="1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F980B-2D1B-1542-89E1-F500B022C52C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E9606-638F-844C-A79C-726C83861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267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lding slide_1">
    <p:bg>
      <p:bgPr>
        <a:gradFill flip="none" rotWithShape="1">
          <a:gsLst>
            <a:gs pos="35000">
              <a:srgbClr val="000066"/>
            </a:gs>
            <a:gs pos="74000">
              <a:srgbClr val="0000E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EB26E77-4BCC-937E-2893-CFB585D3A9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5875"/>
            <a:ext cx="6174456" cy="6873875"/>
          </a:xfrm>
          <a:custGeom>
            <a:avLst/>
            <a:gdLst>
              <a:gd name="connsiteX0" fmla="*/ 0 w 6174456"/>
              <a:gd name="connsiteY0" fmla="*/ 0 h 6873875"/>
              <a:gd name="connsiteX1" fmla="*/ 6174456 w 6174456"/>
              <a:gd name="connsiteY1" fmla="*/ 0 h 6873875"/>
              <a:gd name="connsiteX2" fmla="*/ 4315308 w 6174456"/>
              <a:gd name="connsiteY2" fmla="*/ 6873875 h 6873875"/>
              <a:gd name="connsiteX3" fmla="*/ 0 w 6174456"/>
              <a:gd name="connsiteY3" fmla="*/ 6873875 h 687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74456" h="6873875">
                <a:moveTo>
                  <a:pt x="0" y="0"/>
                </a:moveTo>
                <a:lnTo>
                  <a:pt x="6174456" y="0"/>
                </a:lnTo>
                <a:lnTo>
                  <a:pt x="4315308" y="6873875"/>
                </a:lnTo>
                <a:lnTo>
                  <a:pt x="0" y="687387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6B24FF7-57DC-CE33-C107-DB819380E137}"/>
              </a:ext>
            </a:extLst>
          </p:cNvPr>
          <p:cNvGrpSpPr/>
          <p:nvPr userDrawn="1"/>
        </p:nvGrpSpPr>
        <p:grpSpPr>
          <a:xfrm>
            <a:off x="6589810" y="1097809"/>
            <a:ext cx="4250606" cy="4096491"/>
            <a:chOff x="6801490" y="2443682"/>
            <a:chExt cx="2172556" cy="2093785"/>
          </a:xfrm>
        </p:grpSpPr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DFA50F2A-CDE4-9EE2-315C-88C53EDE6D89}"/>
                </a:ext>
              </a:extLst>
            </p:cNvPr>
            <p:cNvSpPr/>
            <p:nvPr/>
          </p:nvSpPr>
          <p:spPr>
            <a:xfrm>
              <a:off x="6801490" y="4017879"/>
              <a:ext cx="203358" cy="245459"/>
            </a:xfrm>
            <a:custGeom>
              <a:avLst/>
              <a:gdLst>
                <a:gd name="connsiteX0" fmla="*/ 128683 w 203358"/>
                <a:gd name="connsiteY0" fmla="*/ 49816 h 245459"/>
                <a:gd name="connsiteX1" fmla="*/ 128683 w 203358"/>
                <a:gd name="connsiteY1" fmla="*/ 245459 h 245459"/>
                <a:gd name="connsiteX2" fmla="*/ 74676 w 203358"/>
                <a:gd name="connsiteY2" fmla="*/ 245459 h 245459"/>
                <a:gd name="connsiteX3" fmla="*/ 74676 w 203358"/>
                <a:gd name="connsiteY3" fmla="*/ 49816 h 245459"/>
                <a:gd name="connsiteX4" fmla="*/ 0 w 203358"/>
                <a:gd name="connsiteY4" fmla="*/ 49816 h 245459"/>
                <a:gd name="connsiteX5" fmla="*/ 0 w 203358"/>
                <a:gd name="connsiteY5" fmla="*/ 0 h 245459"/>
                <a:gd name="connsiteX6" fmla="*/ 203359 w 203358"/>
                <a:gd name="connsiteY6" fmla="*/ 0 h 245459"/>
                <a:gd name="connsiteX7" fmla="*/ 203359 w 203358"/>
                <a:gd name="connsiteY7" fmla="*/ 49816 h 245459"/>
                <a:gd name="connsiteX8" fmla="*/ 128683 w 203358"/>
                <a:gd name="connsiteY8" fmla="*/ 49816 h 24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358" h="245459">
                  <a:moveTo>
                    <a:pt x="128683" y="49816"/>
                  </a:moveTo>
                  <a:lnTo>
                    <a:pt x="128683" y="245459"/>
                  </a:lnTo>
                  <a:lnTo>
                    <a:pt x="74676" y="245459"/>
                  </a:lnTo>
                  <a:lnTo>
                    <a:pt x="74676" y="49816"/>
                  </a:lnTo>
                  <a:lnTo>
                    <a:pt x="0" y="49816"/>
                  </a:lnTo>
                  <a:lnTo>
                    <a:pt x="0" y="0"/>
                  </a:lnTo>
                  <a:lnTo>
                    <a:pt x="203359" y="0"/>
                  </a:lnTo>
                  <a:lnTo>
                    <a:pt x="203359" y="49816"/>
                  </a:lnTo>
                  <a:lnTo>
                    <a:pt x="128683" y="4981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CC329201-5E51-A78B-2A89-B29CD1C638FF}"/>
                </a:ext>
              </a:extLst>
            </p:cNvPr>
            <p:cNvSpPr/>
            <p:nvPr/>
          </p:nvSpPr>
          <p:spPr>
            <a:xfrm>
              <a:off x="6989704" y="4071790"/>
              <a:ext cx="184404" cy="195643"/>
            </a:xfrm>
            <a:custGeom>
              <a:avLst/>
              <a:gdLst>
                <a:gd name="connsiteX0" fmla="*/ 183737 w 184404"/>
                <a:gd name="connsiteY0" fmla="*/ 116110 h 195643"/>
                <a:gd name="connsiteX1" fmla="*/ 52959 w 184404"/>
                <a:gd name="connsiteY1" fmla="*/ 116110 h 195643"/>
                <a:gd name="connsiteX2" fmla="*/ 98869 w 184404"/>
                <a:gd name="connsiteY2" fmla="*/ 152876 h 195643"/>
                <a:gd name="connsiteX3" fmla="*/ 144494 w 184404"/>
                <a:gd name="connsiteY3" fmla="*/ 133636 h 195643"/>
                <a:gd name="connsiteX4" fmla="*/ 174974 w 184404"/>
                <a:gd name="connsiteY4" fmla="*/ 160591 h 195643"/>
                <a:gd name="connsiteX5" fmla="*/ 98203 w 184404"/>
                <a:gd name="connsiteY5" fmla="*/ 195643 h 195643"/>
                <a:gd name="connsiteX6" fmla="*/ 0 w 184404"/>
                <a:gd name="connsiteY6" fmla="*/ 98488 h 195643"/>
                <a:gd name="connsiteX7" fmla="*/ 0 w 184404"/>
                <a:gd name="connsiteY7" fmla="*/ 97822 h 195643"/>
                <a:gd name="connsiteX8" fmla="*/ 92869 w 184404"/>
                <a:gd name="connsiteY8" fmla="*/ 0 h 195643"/>
                <a:gd name="connsiteX9" fmla="*/ 184404 w 184404"/>
                <a:gd name="connsiteY9" fmla="*/ 102013 h 195643"/>
                <a:gd name="connsiteX10" fmla="*/ 184404 w 184404"/>
                <a:gd name="connsiteY10" fmla="*/ 102679 h 195643"/>
                <a:gd name="connsiteX11" fmla="*/ 183737 w 184404"/>
                <a:gd name="connsiteY11" fmla="*/ 116014 h 195643"/>
                <a:gd name="connsiteX12" fmla="*/ 92869 w 184404"/>
                <a:gd name="connsiteY12" fmla="*/ 42863 h 195643"/>
                <a:gd name="connsiteX13" fmla="*/ 52197 w 184404"/>
                <a:gd name="connsiteY13" fmla="*/ 82867 h 195643"/>
                <a:gd name="connsiteX14" fmla="*/ 132493 w 184404"/>
                <a:gd name="connsiteY14" fmla="*/ 82867 h 195643"/>
                <a:gd name="connsiteX15" fmla="*/ 92869 w 184404"/>
                <a:gd name="connsiteY15" fmla="*/ 42863 h 19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4404" h="195643">
                  <a:moveTo>
                    <a:pt x="183737" y="116110"/>
                  </a:moveTo>
                  <a:lnTo>
                    <a:pt x="52959" y="116110"/>
                  </a:lnTo>
                  <a:cubicBezTo>
                    <a:pt x="58198" y="140303"/>
                    <a:pt x="75057" y="152876"/>
                    <a:pt x="98869" y="152876"/>
                  </a:cubicBezTo>
                  <a:cubicBezTo>
                    <a:pt x="116776" y="152876"/>
                    <a:pt x="129730" y="147256"/>
                    <a:pt x="144494" y="133636"/>
                  </a:cubicBezTo>
                  <a:lnTo>
                    <a:pt x="174974" y="160591"/>
                  </a:lnTo>
                  <a:cubicBezTo>
                    <a:pt x="157448" y="182308"/>
                    <a:pt x="132207" y="195643"/>
                    <a:pt x="98203" y="195643"/>
                  </a:cubicBezTo>
                  <a:cubicBezTo>
                    <a:pt x="41719" y="195643"/>
                    <a:pt x="0" y="156019"/>
                    <a:pt x="0" y="98488"/>
                  </a:cubicBezTo>
                  <a:lnTo>
                    <a:pt x="0" y="97822"/>
                  </a:lnTo>
                  <a:cubicBezTo>
                    <a:pt x="0" y="44196"/>
                    <a:pt x="38195" y="0"/>
                    <a:pt x="92869" y="0"/>
                  </a:cubicBezTo>
                  <a:cubicBezTo>
                    <a:pt x="155638" y="0"/>
                    <a:pt x="184404" y="48768"/>
                    <a:pt x="184404" y="102013"/>
                  </a:cubicBezTo>
                  <a:lnTo>
                    <a:pt x="184404" y="102679"/>
                  </a:lnTo>
                  <a:cubicBezTo>
                    <a:pt x="184404" y="107918"/>
                    <a:pt x="184023" y="111062"/>
                    <a:pt x="183737" y="116014"/>
                  </a:cubicBezTo>
                  <a:moveTo>
                    <a:pt x="92869" y="42863"/>
                  </a:moveTo>
                  <a:cubicBezTo>
                    <a:pt x="70771" y="42863"/>
                    <a:pt x="56388" y="58674"/>
                    <a:pt x="52197" y="82867"/>
                  </a:cubicBezTo>
                  <a:lnTo>
                    <a:pt x="132493" y="82867"/>
                  </a:lnTo>
                  <a:cubicBezTo>
                    <a:pt x="129350" y="59055"/>
                    <a:pt x="115348" y="42863"/>
                    <a:pt x="92869" y="4286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CBD6152B-918D-2ACB-935B-38A221A428B8}"/>
                </a:ext>
              </a:extLst>
            </p:cNvPr>
            <p:cNvSpPr/>
            <p:nvPr/>
          </p:nvSpPr>
          <p:spPr>
            <a:xfrm>
              <a:off x="7197539" y="4071981"/>
              <a:ext cx="174688" cy="195548"/>
            </a:xfrm>
            <a:custGeom>
              <a:avLst/>
              <a:gdLst>
                <a:gd name="connsiteX0" fmla="*/ 97822 w 174688"/>
                <a:gd name="connsiteY0" fmla="*/ 195548 h 195548"/>
                <a:gd name="connsiteX1" fmla="*/ 0 w 174688"/>
                <a:gd name="connsiteY1" fmla="*/ 98488 h 195548"/>
                <a:gd name="connsiteX2" fmla="*/ 0 w 174688"/>
                <a:gd name="connsiteY2" fmla="*/ 97822 h 195548"/>
                <a:gd name="connsiteX3" fmla="*/ 98488 w 174688"/>
                <a:gd name="connsiteY3" fmla="*/ 0 h 195548"/>
                <a:gd name="connsiteX4" fmla="*/ 173546 w 174688"/>
                <a:gd name="connsiteY4" fmla="*/ 31528 h 195548"/>
                <a:gd name="connsiteX5" fmla="*/ 140970 w 174688"/>
                <a:gd name="connsiteY5" fmla="*/ 66580 h 195548"/>
                <a:gd name="connsiteX6" fmla="*/ 98203 w 174688"/>
                <a:gd name="connsiteY6" fmla="*/ 45911 h 195548"/>
                <a:gd name="connsiteX7" fmla="*/ 52673 w 174688"/>
                <a:gd name="connsiteY7" fmla="*/ 97060 h 195548"/>
                <a:gd name="connsiteX8" fmla="*/ 52673 w 174688"/>
                <a:gd name="connsiteY8" fmla="*/ 97727 h 195548"/>
                <a:gd name="connsiteX9" fmla="*/ 100298 w 174688"/>
                <a:gd name="connsiteY9" fmla="*/ 149638 h 195548"/>
                <a:gd name="connsiteX10" fmla="*/ 143446 w 174688"/>
                <a:gd name="connsiteY10" fmla="*/ 129635 h 195548"/>
                <a:gd name="connsiteX11" fmla="*/ 174688 w 174688"/>
                <a:gd name="connsiteY11" fmla="*/ 161163 h 195548"/>
                <a:gd name="connsiteX12" fmla="*/ 97917 w 174688"/>
                <a:gd name="connsiteY12" fmla="*/ 195548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4688" h="195548">
                  <a:moveTo>
                    <a:pt x="97822" y="195548"/>
                  </a:moveTo>
                  <a:cubicBezTo>
                    <a:pt x="41338" y="195548"/>
                    <a:pt x="0" y="152114"/>
                    <a:pt x="0" y="98488"/>
                  </a:cubicBezTo>
                  <a:lnTo>
                    <a:pt x="0" y="97822"/>
                  </a:lnTo>
                  <a:cubicBezTo>
                    <a:pt x="0" y="44196"/>
                    <a:pt x="41053" y="0"/>
                    <a:pt x="98488" y="0"/>
                  </a:cubicBezTo>
                  <a:cubicBezTo>
                    <a:pt x="133921" y="0"/>
                    <a:pt x="156020" y="11906"/>
                    <a:pt x="173546" y="31528"/>
                  </a:cubicBezTo>
                  <a:lnTo>
                    <a:pt x="140970" y="66580"/>
                  </a:lnTo>
                  <a:cubicBezTo>
                    <a:pt x="129064" y="54007"/>
                    <a:pt x="117158" y="45911"/>
                    <a:pt x="98203" y="45911"/>
                  </a:cubicBezTo>
                  <a:cubicBezTo>
                    <a:pt x="71533" y="45911"/>
                    <a:pt x="52673" y="69437"/>
                    <a:pt x="52673" y="97060"/>
                  </a:cubicBezTo>
                  <a:lnTo>
                    <a:pt x="52673" y="97727"/>
                  </a:lnTo>
                  <a:cubicBezTo>
                    <a:pt x="52673" y="126492"/>
                    <a:pt x="71247" y="149638"/>
                    <a:pt x="100298" y="149638"/>
                  </a:cubicBezTo>
                  <a:cubicBezTo>
                    <a:pt x="118205" y="149638"/>
                    <a:pt x="130492" y="141922"/>
                    <a:pt x="143446" y="129635"/>
                  </a:cubicBezTo>
                  <a:lnTo>
                    <a:pt x="174688" y="161163"/>
                  </a:lnTo>
                  <a:cubicBezTo>
                    <a:pt x="156496" y="181165"/>
                    <a:pt x="135446" y="195548"/>
                    <a:pt x="97917" y="19554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967851DA-7AD2-2B56-DDFC-93725ECB68E6}"/>
                </a:ext>
              </a:extLst>
            </p:cNvPr>
            <p:cNvSpPr/>
            <p:nvPr/>
          </p:nvSpPr>
          <p:spPr>
            <a:xfrm>
              <a:off x="7399755" y="4007401"/>
              <a:ext cx="172116" cy="255936"/>
            </a:xfrm>
            <a:custGeom>
              <a:avLst/>
              <a:gdLst>
                <a:gd name="connsiteX0" fmla="*/ 118872 w 172116"/>
                <a:gd name="connsiteY0" fmla="*/ 255937 h 255936"/>
                <a:gd name="connsiteX1" fmla="*/ 118872 w 172116"/>
                <a:gd name="connsiteY1" fmla="*/ 151162 h 255936"/>
                <a:gd name="connsiteX2" fmla="*/ 86582 w 172116"/>
                <a:gd name="connsiteY2" fmla="*/ 112966 h 255936"/>
                <a:gd name="connsiteX3" fmla="*/ 53245 w 172116"/>
                <a:gd name="connsiteY3" fmla="*/ 151162 h 255936"/>
                <a:gd name="connsiteX4" fmla="*/ 53245 w 172116"/>
                <a:gd name="connsiteY4" fmla="*/ 255937 h 255936"/>
                <a:gd name="connsiteX5" fmla="*/ 0 w 172116"/>
                <a:gd name="connsiteY5" fmla="*/ 255937 h 255936"/>
                <a:gd name="connsiteX6" fmla="*/ 0 w 172116"/>
                <a:gd name="connsiteY6" fmla="*/ 0 h 255936"/>
                <a:gd name="connsiteX7" fmla="*/ 53245 w 172116"/>
                <a:gd name="connsiteY7" fmla="*/ 0 h 255936"/>
                <a:gd name="connsiteX8" fmla="*/ 53245 w 172116"/>
                <a:gd name="connsiteY8" fmla="*/ 94679 h 255936"/>
                <a:gd name="connsiteX9" fmla="*/ 108299 w 172116"/>
                <a:gd name="connsiteY9" fmla="*/ 64484 h 255936"/>
                <a:gd name="connsiteX10" fmla="*/ 172117 w 172116"/>
                <a:gd name="connsiteY10" fmla="*/ 134303 h 255936"/>
                <a:gd name="connsiteX11" fmla="*/ 172117 w 172116"/>
                <a:gd name="connsiteY11" fmla="*/ 255937 h 255936"/>
                <a:gd name="connsiteX12" fmla="*/ 118872 w 172116"/>
                <a:gd name="connsiteY12" fmla="*/ 255937 h 255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116" h="255936">
                  <a:moveTo>
                    <a:pt x="118872" y="255937"/>
                  </a:moveTo>
                  <a:lnTo>
                    <a:pt x="118872" y="151162"/>
                  </a:lnTo>
                  <a:cubicBezTo>
                    <a:pt x="118872" y="125921"/>
                    <a:pt x="106966" y="112966"/>
                    <a:pt x="86582" y="112966"/>
                  </a:cubicBezTo>
                  <a:cubicBezTo>
                    <a:pt x="66199" y="112966"/>
                    <a:pt x="53245" y="125921"/>
                    <a:pt x="53245" y="151162"/>
                  </a:cubicBezTo>
                  <a:lnTo>
                    <a:pt x="53245" y="255937"/>
                  </a:lnTo>
                  <a:lnTo>
                    <a:pt x="0" y="255937"/>
                  </a:lnTo>
                  <a:lnTo>
                    <a:pt x="0" y="0"/>
                  </a:lnTo>
                  <a:lnTo>
                    <a:pt x="53245" y="0"/>
                  </a:lnTo>
                  <a:lnTo>
                    <a:pt x="53245" y="94679"/>
                  </a:lnTo>
                  <a:cubicBezTo>
                    <a:pt x="65532" y="78867"/>
                    <a:pt x="81343" y="64484"/>
                    <a:pt x="108299" y="64484"/>
                  </a:cubicBezTo>
                  <a:cubicBezTo>
                    <a:pt x="148590" y="64484"/>
                    <a:pt x="172117" y="91154"/>
                    <a:pt x="172117" y="134303"/>
                  </a:cubicBezTo>
                  <a:lnTo>
                    <a:pt x="172117" y="255937"/>
                  </a:lnTo>
                  <a:lnTo>
                    <a:pt x="118872" y="25593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7CACC2E0-A4C0-F7CF-4D64-B5100C2029C6}"/>
                </a:ext>
              </a:extLst>
            </p:cNvPr>
            <p:cNvSpPr/>
            <p:nvPr/>
          </p:nvSpPr>
          <p:spPr>
            <a:xfrm>
              <a:off x="7616735" y="4017879"/>
              <a:ext cx="186880" cy="245459"/>
            </a:xfrm>
            <a:custGeom>
              <a:avLst/>
              <a:gdLst>
                <a:gd name="connsiteX0" fmla="*/ 0 w 186880"/>
                <a:gd name="connsiteY0" fmla="*/ 245459 h 245459"/>
                <a:gd name="connsiteX1" fmla="*/ 0 w 186880"/>
                <a:gd name="connsiteY1" fmla="*/ 0 h 245459"/>
                <a:gd name="connsiteX2" fmla="*/ 185071 w 186880"/>
                <a:gd name="connsiteY2" fmla="*/ 0 h 245459"/>
                <a:gd name="connsiteX3" fmla="*/ 185071 w 186880"/>
                <a:gd name="connsiteY3" fmla="*/ 48006 h 245459"/>
                <a:gd name="connsiteX4" fmla="*/ 53626 w 186880"/>
                <a:gd name="connsiteY4" fmla="*/ 48006 h 245459"/>
                <a:gd name="connsiteX5" fmla="*/ 53626 w 186880"/>
                <a:gd name="connsiteY5" fmla="*/ 97822 h 245459"/>
                <a:gd name="connsiteX6" fmla="*/ 169354 w 186880"/>
                <a:gd name="connsiteY6" fmla="*/ 97822 h 245459"/>
                <a:gd name="connsiteX7" fmla="*/ 169354 w 186880"/>
                <a:gd name="connsiteY7" fmla="*/ 145828 h 245459"/>
                <a:gd name="connsiteX8" fmla="*/ 53626 w 186880"/>
                <a:gd name="connsiteY8" fmla="*/ 145828 h 245459"/>
                <a:gd name="connsiteX9" fmla="*/ 53626 w 186880"/>
                <a:gd name="connsiteY9" fmla="*/ 197358 h 245459"/>
                <a:gd name="connsiteX10" fmla="*/ 186880 w 186880"/>
                <a:gd name="connsiteY10" fmla="*/ 197358 h 245459"/>
                <a:gd name="connsiteX11" fmla="*/ 186880 w 186880"/>
                <a:gd name="connsiteY11" fmla="*/ 245459 h 245459"/>
                <a:gd name="connsiteX12" fmla="*/ 0 w 186880"/>
                <a:gd name="connsiteY12" fmla="*/ 245459 h 24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880" h="245459">
                  <a:moveTo>
                    <a:pt x="0" y="245459"/>
                  </a:moveTo>
                  <a:lnTo>
                    <a:pt x="0" y="0"/>
                  </a:lnTo>
                  <a:lnTo>
                    <a:pt x="185071" y="0"/>
                  </a:lnTo>
                  <a:lnTo>
                    <a:pt x="185071" y="48006"/>
                  </a:lnTo>
                  <a:lnTo>
                    <a:pt x="53626" y="48006"/>
                  </a:lnTo>
                  <a:lnTo>
                    <a:pt x="53626" y="97822"/>
                  </a:lnTo>
                  <a:lnTo>
                    <a:pt x="169354" y="97822"/>
                  </a:lnTo>
                  <a:lnTo>
                    <a:pt x="169354" y="145828"/>
                  </a:lnTo>
                  <a:lnTo>
                    <a:pt x="53626" y="145828"/>
                  </a:lnTo>
                  <a:lnTo>
                    <a:pt x="53626" y="197358"/>
                  </a:lnTo>
                  <a:lnTo>
                    <a:pt x="186880" y="197358"/>
                  </a:lnTo>
                  <a:lnTo>
                    <a:pt x="186880" y="245459"/>
                  </a:lnTo>
                  <a:lnTo>
                    <a:pt x="0" y="24545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D9C72F8B-5F19-FFDF-4AB7-30369B64FA69}"/>
                </a:ext>
              </a:extLst>
            </p:cNvPr>
            <p:cNvSpPr/>
            <p:nvPr/>
          </p:nvSpPr>
          <p:spPr>
            <a:xfrm>
              <a:off x="7823141" y="4075409"/>
              <a:ext cx="188690" cy="187928"/>
            </a:xfrm>
            <a:custGeom>
              <a:avLst/>
              <a:gdLst>
                <a:gd name="connsiteX0" fmla="*/ 131540 w 188690"/>
                <a:gd name="connsiteY0" fmla="*/ 187928 h 187928"/>
                <a:gd name="connsiteX1" fmla="*/ 93631 w 188690"/>
                <a:gd name="connsiteY1" fmla="*/ 129350 h 187928"/>
                <a:gd name="connsiteX2" fmla="*/ 55817 w 188690"/>
                <a:gd name="connsiteY2" fmla="*/ 187928 h 187928"/>
                <a:gd name="connsiteX3" fmla="*/ 0 w 188690"/>
                <a:gd name="connsiteY3" fmla="*/ 187928 h 187928"/>
                <a:gd name="connsiteX4" fmla="*/ 65913 w 188690"/>
                <a:gd name="connsiteY4" fmla="*/ 92488 h 187928"/>
                <a:gd name="connsiteX5" fmla="*/ 2476 w 188690"/>
                <a:gd name="connsiteY5" fmla="*/ 0 h 187928"/>
                <a:gd name="connsiteX6" fmla="*/ 59626 w 188690"/>
                <a:gd name="connsiteY6" fmla="*/ 0 h 187928"/>
                <a:gd name="connsiteX7" fmla="*/ 94679 w 188690"/>
                <a:gd name="connsiteY7" fmla="*/ 54674 h 187928"/>
                <a:gd name="connsiteX8" fmla="*/ 130111 w 188690"/>
                <a:gd name="connsiteY8" fmla="*/ 0 h 187928"/>
                <a:gd name="connsiteX9" fmla="*/ 185833 w 188690"/>
                <a:gd name="connsiteY9" fmla="*/ 0 h 187928"/>
                <a:gd name="connsiteX10" fmla="*/ 122396 w 188690"/>
                <a:gd name="connsiteY10" fmla="*/ 91440 h 187928"/>
                <a:gd name="connsiteX11" fmla="*/ 188690 w 188690"/>
                <a:gd name="connsiteY11" fmla="*/ 187928 h 187928"/>
                <a:gd name="connsiteX12" fmla="*/ 131540 w 188690"/>
                <a:gd name="connsiteY12" fmla="*/ 187928 h 187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690" h="187928">
                  <a:moveTo>
                    <a:pt x="131540" y="187928"/>
                  </a:moveTo>
                  <a:lnTo>
                    <a:pt x="93631" y="129350"/>
                  </a:lnTo>
                  <a:lnTo>
                    <a:pt x="55817" y="187928"/>
                  </a:lnTo>
                  <a:lnTo>
                    <a:pt x="0" y="187928"/>
                  </a:lnTo>
                  <a:lnTo>
                    <a:pt x="65913" y="92488"/>
                  </a:lnTo>
                  <a:lnTo>
                    <a:pt x="2476" y="0"/>
                  </a:lnTo>
                  <a:lnTo>
                    <a:pt x="59626" y="0"/>
                  </a:lnTo>
                  <a:lnTo>
                    <a:pt x="94679" y="54674"/>
                  </a:lnTo>
                  <a:lnTo>
                    <a:pt x="130111" y="0"/>
                  </a:lnTo>
                  <a:lnTo>
                    <a:pt x="185833" y="0"/>
                  </a:lnTo>
                  <a:lnTo>
                    <a:pt x="122396" y="91440"/>
                  </a:lnTo>
                  <a:lnTo>
                    <a:pt x="188690" y="187928"/>
                  </a:lnTo>
                  <a:lnTo>
                    <a:pt x="131540" y="18792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505A40BD-30BD-3E79-5101-028AA3EE54A1}"/>
                </a:ext>
              </a:extLst>
            </p:cNvPr>
            <p:cNvSpPr/>
            <p:nvPr/>
          </p:nvSpPr>
          <p:spPr>
            <a:xfrm>
              <a:off x="8036501" y="4071790"/>
              <a:ext cx="197453" cy="247554"/>
            </a:xfrm>
            <a:custGeom>
              <a:avLst/>
              <a:gdLst>
                <a:gd name="connsiteX0" fmla="*/ 111919 w 197453"/>
                <a:gd name="connsiteY0" fmla="*/ 194977 h 247554"/>
                <a:gd name="connsiteX1" fmla="*/ 53340 w 197453"/>
                <a:gd name="connsiteY1" fmla="*/ 166878 h 247554"/>
                <a:gd name="connsiteX2" fmla="*/ 53340 w 197453"/>
                <a:gd name="connsiteY2" fmla="*/ 247555 h 247554"/>
                <a:gd name="connsiteX3" fmla="*/ 0 w 197453"/>
                <a:gd name="connsiteY3" fmla="*/ 247555 h 247554"/>
                <a:gd name="connsiteX4" fmla="*/ 0 w 197453"/>
                <a:gd name="connsiteY4" fmla="*/ 3524 h 247554"/>
                <a:gd name="connsiteX5" fmla="*/ 53340 w 197453"/>
                <a:gd name="connsiteY5" fmla="*/ 3524 h 247554"/>
                <a:gd name="connsiteX6" fmla="*/ 53340 w 197453"/>
                <a:gd name="connsiteY6" fmla="*/ 30480 h 247554"/>
                <a:gd name="connsiteX7" fmla="*/ 111919 w 197453"/>
                <a:gd name="connsiteY7" fmla="*/ 0 h 247554"/>
                <a:gd name="connsiteX8" fmla="*/ 197453 w 197453"/>
                <a:gd name="connsiteY8" fmla="*/ 97060 h 247554"/>
                <a:gd name="connsiteX9" fmla="*/ 197453 w 197453"/>
                <a:gd name="connsiteY9" fmla="*/ 97726 h 247554"/>
                <a:gd name="connsiteX10" fmla="*/ 111919 w 197453"/>
                <a:gd name="connsiteY10" fmla="*/ 194881 h 247554"/>
                <a:gd name="connsiteX11" fmla="*/ 144209 w 197453"/>
                <a:gd name="connsiteY11" fmla="*/ 97250 h 247554"/>
                <a:gd name="connsiteX12" fmla="*/ 98298 w 197453"/>
                <a:gd name="connsiteY12" fmla="*/ 45339 h 247554"/>
                <a:gd name="connsiteX13" fmla="*/ 52673 w 197453"/>
                <a:gd name="connsiteY13" fmla="*/ 97250 h 247554"/>
                <a:gd name="connsiteX14" fmla="*/ 52673 w 197453"/>
                <a:gd name="connsiteY14" fmla="*/ 97917 h 247554"/>
                <a:gd name="connsiteX15" fmla="*/ 98298 w 197453"/>
                <a:gd name="connsiteY15" fmla="*/ 149828 h 247554"/>
                <a:gd name="connsiteX16" fmla="*/ 144209 w 197453"/>
                <a:gd name="connsiteY16" fmla="*/ 97917 h 247554"/>
                <a:gd name="connsiteX17" fmla="*/ 144209 w 197453"/>
                <a:gd name="connsiteY17" fmla="*/ 97250 h 24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7453" h="247554">
                  <a:moveTo>
                    <a:pt x="111919" y="194977"/>
                  </a:moveTo>
                  <a:cubicBezTo>
                    <a:pt x="83534" y="194977"/>
                    <a:pt x="66008" y="182023"/>
                    <a:pt x="53340" y="166878"/>
                  </a:cubicBezTo>
                  <a:lnTo>
                    <a:pt x="53340" y="247555"/>
                  </a:lnTo>
                  <a:lnTo>
                    <a:pt x="0" y="247555"/>
                  </a:lnTo>
                  <a:lnTo>
                    <a:pt x="0" y="3524"/>
                  </a:lnTo>
                  <a:lnTo>
                    <a:pt x="53340" y="3524"/>
                  </a:lnTo>
                  <a:lnTo>
                    <a:pt x="53340" y="30480"/>
                  </a:lnTo>
                  <a:cubicBezTo>
                    <a:pt x="66294" y="12954"/>
                    <a:pt x="84201" y="0"/>
                    <a:pt x="111919" y="0"/>
                  </a:cubicBezTo>
                  <a:cubicBezTo>
                    <a:pt x="155734" y="0"/>
                    <a:pt x="197453" y="34385"/>
                    <a:pt x="197453" y="97060"/>
                  </a:cubicBezTo>
                  <a:lnTo>
                    <a:pt x="197453" y="97726"/>
                  </a:lnTo>
                  <a:cubicBezTo>
                    <a:pt x="197453" y="160496"/>
                    <a:pt x="156400" y="194881"/>
                    <a:pt x="111919" y="194881"/>
                  </a:cubicBezTo>
                  <a:moveTo>
                    <a:pt x="144209" y="97250"/>
                  </a:moveTo>
                  <a:cubicBezTo>
                    <a:pt x="144209" y="66008"/>
                    <a:pt x="123158" y="45339"/>
                    <a:pt x="98298" y="45339"/>
                  </a:cubicBezTo>
                  <a:cubicBezTo>
                    <a:pt x="73438" y="45339"/>
                    <a:pt x="52673" y="66008"/>
                    <a:pt x="52673" y="97250"/>
                  </a:cubicBezTo>
                  <a:lnTo>
                    <a:pt x="52673" y="97917"/>
                  </a:lnTo>
                  <a:cubicBezTo>
                    <a:pt x="52673" y="129159"/>
                    <a:pt x="73342" y="149828"/>
                    <a:pt x="98298" y="149828"/>
                  </a:cubicBezTo>
                  <a:cubicBezTo>
                    <a:pt x="123253" y="149828"/>
                    <a:pt x="144209" y="129445"/>
                    <a:pt x="144209" y="97917"/>
                  </a:cubicBezTo>
                  <a:lnTo>
                    <a:pt x="144209" y="9725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0AB39AB3-E11E-E42C-AF97-0140F3775FA9}"/>
                </a:ext>
              </a:extLst>
            </p:cNvPr>
            <p:cNvSpPr/>
            <p:nvPr/>
          </p:nvSpPr>
          <p:spPr>
            <a:xfrm>
              <a:off x="8257100" y="4071885"/>
              <a:ext cx="203358" cy="195643"/>
            </a:xfrm>
            <a:custGeom>
              <a:avLst/>
              <a:gdLst>
                <a:gd name="connsiteX0" fmla="*/ 101346 w 203358"/>
                <a:gd name="connsiteY0" fmla="*/ 195644 h 195643"/>
                <a:gd name="connsiteX1" fmla="*/ 0 w 203358"/>
                <a:gd name="connsiteY1" fmla="*/ 98488 h 195643"/>
                <a:gd name="connsiteX2" fmla="*/ 0 w 203358"/>
                <a:gd name="connsiteY2" fmla="*/ 97822 h 195643"/>
                <a:gd name="connsiteX3" fmla="*/ 102013 w 203358"/>
                <a:gd name="connsiteY3" fmla="*/ 0 h 195643"/>
                <a:gd name="connsiteX4" fmla="*/ 203359 w 203358"/>
                <a:gd name="connsiteY4" fmla="*/ 97155 h 195643"/>
                <a:gd name="connsiteX5" fmla="*/ 203359 w 203358"/>
                <a:gd name="connsiteY5" fmla="*/ 97822 h 195643"/>
                <a:gd name="connsiteX6" fmla="*/ 101346 w 203358"/>
                <a:gd name="connsiteY6" fmla="*/ 195644 h 195643"/>
                <a:gd name="connsiteX7" fmla="*/ 150781 w 203358"/>
                <a:gd name="connsiteY7" fmla="*/ 97822 h 195643"/>
                <a:gd name="connsiteX8" fmla="*/ 101346 w 203358"/>
                <a:gd name="connsiteY8" fmla="*/ 45911 h 195643"/>
                <a:gd name="connsiteX9" fmla="*/ 52578 w 203358"/>
                <a:gd name="connsiteY9" fmla="*/ 97060 h 195643"/>
                <a:gd name="connsiteX10" fmla="*/ 52578 w 203358"/>
                <a:gd name="connsiteY10" fmla="*/ 97727 h 195643"/>
                <a:gd name="connsiteX11" fmla="*/ 102013 w 203358"/>
                <a:gd name="connsiteY11" fmla="*/ 149638 h 195643"/>
                <a:gd name="connsiteX12" fmla="*/ 150781 w 203358"/>
                <a:gd name="connsiteY12" fmla="*/ 98393 h 195643"/>
                <a:gd name="connsiteX13" fmla="*/ 150781 w 203358"/>
                <a:gd name="connsiteY13" fmla="*/ 97727 h 19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358" h="195643">
                  <a:moveTo>
                    <a:pt x="101346" y="195644"/>
                  </a:moveTo>
                  <a:cubicBezTo>
                    <a:pt x="43148" y="195644"/>
                    <a:pt x="0" y="152495"/>
                    <a:pt x="0" y="98488"/>
                  </a:cubicBezTo>
                  <a:lnTo>
                    <a:pt x="0" y="97822"/>
                  </a:lnTo>
                  <a:cubicBezTo>
                    <a:pt x="0" y="43815"/>
                    <a:pt x="43434" y="0"/>
                    <a:pt x="102013" y="0"/>
                  </a:cubicBezTo>
                  <a:cubicBezTo>
                    <a:pt x="160592" y="0"/>
                    <a:pt x="203359" y="43148"/>
                    <a:pt x="203359" y="97155"/>
                  </a:cubicBezTo>
                  <a:lnTo>
                    <a:pt x="203359" y="97822"/>
                  </a:lnTo>
                  <a:cubicBezTo>
                    <a:pt x="203359" y="151829"/>
                    <a:pt x="159925" y="195644"/>
                    <a:pt x="101346" y="195644"/>
                  </a:cubicBezTo>
                  <a:moveTo>
                    <a:pt x="150781" y="97822"/>
                  </a:moveTo>
                  <a:cubicBezTo>
                    <a:pt x="150781" y="70104"/>
                    <a:pt x="130778" y="45911"/>
                    <a:pt x="101346" y="45911"/>
                  </a:cubicBezTo>
                  <a:cubicBezTo>
                    <a:pt x="71914" y="45911"/>
                    <a:pt x="52578" y="69437"/>
                    <a:pt x="52578" y="97060"/>
                  </a:cubicBezTo>
                  <a:lnTo>
                    <a:pt x="52578" y="97727"/>
                  </a:lnTo>
                  <a:cubicBezTo>
                    <a:pt x="52578" y="125444"/>
                    <a:pt x="72581" y="149638"/>
                    <a:pt x="102013" y="149638"/>
                  </a:cubicBezTo>
                  <a:cubicBezTo>
                    <a:pt x="131445" y="149638"/>
                    <a:pt x="150781" y="126111"/>
                    <a:pt x="150781" y="98393"/>
                  </a:cubicBezTo>
                  <a:lnTo>
                    <a:pt x="150781" y="9772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0910DB94-8453-68A5-8656-14642905AAAD}"/>
                </a:ext>
              </a:extLst>
            </p:cNvPr>
            <p:cNvSpPr/>
            <p:nvPr/>
          </p:nvSpPr>
          <p:spPr>
            <a:xfrm>
              <a:off x="6806538" y="3855477"/>
              <a:ext cx="96393" cy="128016"/>
            </a:xfrm>
            <a:custGeom>
              <a:avLst/>
              <a:gdLst>
                <a:gd name="connsiteX0" fmla="*/ 95 w 96393"/>
                <a:gd name="connsiteY0" fmla="*/ 108109 h 128016"/>
                <a:gd name="connsiteX1" fmla="*/ 13240 w 96393"/>
                <a:gd name="connsiteY1" fmla="*/ 92488 h 128016"/>
                <a:gd name="connsiteX2" fmla="*/ 52578 w 96393"/>
                <a:gd name="connsiteY2" fmla="*/ 108680 h 128016"/>
                <a:gd name="connsiteX3" fmla="*/ 74581 w 96393"/>
                <a:gd name="connsiteY3" fmla="*/ 93059 h 128016"/>
                <a:gd name="connsiteX4" fmla="*/ 74581 w 96393"/>
                <a:gd name="connsiteY4" fmla="*/ 92678 h 128016"/>
                <a:gd name="connsiteX5" fmla="*/ 46482 w 96393"/>
                <a:gd name="connsiteY5" fmla="*/ 73628 h 128016"/>
                <a:gd name="connsiteX6" fmla="*/ 5048 w 96393"/>
                <a:gd name="connsiteY6" fmla="*/ 36481 h 128016"/>
                <a:gd name="connsiteX7" fmla="*/ 5048 w 96393"/>
                <a:gd name="connsiteY7" fmla="*/ 36100 h 128016"/>
                <a:gd name="connsiteX8" fmla="*/ 47530 w 96393"/>
                <a:gd name="connsiteY8" fmla="*/ 0 h 128016"/>
                <a:gd name="connsiteX9" fmla="*/ 92678 w 96393"/>
                <a:gd name="connsiteY9" fmla="*/ 15621 h 128016"/>
                <a:gd name="connsiteX10" fmla="*/ 80962 w 96393"/>
                <a:gd name="connsiteY10" fmla="*/ 32195 h 128016"/>
                <a:gd name="connsiteX11" fmla="*/ 47149 w 96393"/>
                <a:gd name="connsiteY11" fmla="*/ 19336 h 128016"/>
                <a:gd name="connsiteX12" fmla="*/ 26860 w 96393"/>
                <a:gd name="connsiteY12" fmla="*/ 34100 h 128016"/>
                <a:gd name="connsiteX13" fmla="*/ 26860 w 96393"/>
                <a:gd name="connsiteY13" fmla="*/ 34481 h 128016"/>
                <a:gd name="connsiteX14" fmla="*/ 56579 w 96393"/>
                <a:gd name="connsiteY14" fmla="*/ 54007 h 128016"/>
                <a:gd name="connsiteX15" fmla="*/ 96393 w 96393"/>
                <a:gd name="connsiteY15" fmla="*/ 90488 h 128016"/>
                <a:gd name="connsiteX16" fmla="*/ 96393 w 96393"/>
                <a:gd name="connsiteY16" fmla="*/ 90869 h 128016"/>
                <a:gd name="connsiteX17" fmla="*/ 51911 w 96393"/>
                <a:gd name="connsiteY17" fmla="*/ 128016 h 128016"/>
                <a:gd name="connsiteX18" fmla="*/ 0 w 96393"/>
                <a:gd name="connsiteY18" fmla="*/ 108109 h 12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393" h="128016">
                  <a:moveTo>
                    <a:pt x="95" y="108109"/>
                  </a:moveTo>
                  <a:lnTo>
                    <a:pt x="13240" y="92488"/>
                  </a:lnTo>
                  <a:cubicBezTo>
                    <a:pt x="25146" y="102775"/>
                    <a:pt x="37243" y="108680"/>
                    <a:pt x="52578" y="108680"/>
                  </a:cubicBezTo>
                  <a:cubicBezTo>
                    <a:pt x="66104" y="108680"/>
                    <a:pt x="74581" y="102299"/>
                    <a:pt x="74581" y="93059"/>
                  </a:cubicBezTo>
                  <a:lnTo>
                    <a:pt x="74581" y="92678"/>
                  </a:lnTo>
                  <a:cubicBezTo>
                    <a:pt x="74581" y="83820"/>
                    <a:pt x="69628" y="78962"/>
                    <a:pt x="46482" y="73628"/>
                  </a:cubicBezTo>
                  <a:cubicBezTo>
                    <a:pt x="20002" y="67246"/>
                    <a:pt x="5048" y="59436"/>
                    <a:pt x="5048" y="36481"/>
                  </a:cubicBezTo>
                  <a:lnTo>
                    <a:pt x="5048" y="36100"/>
                  </a:lnTo>
                  <a:cubicBezTo>
                    <a:pt x="5048" y="14764"/>
                    <a:pt x="22860" y="0"/>
                    <a:pt x="47530" y="0"/>
                  </a:cubicBezTo>
                  <a:cubicBezTo>
                    <a:pt x="65627" y="0"/>
                    <a:pt x="80105" y="5525"/>
                    <a:pt x="92678" y="15621"/>
                  </a:cubicBezTo>
                  <a:lnTo>
                    <a:pt x="80962" y="32195"/>
                  </a:lnTo>
                  <a:cubicBezTo>
                    <a:pt x="69723" y="23813"/>
                    <a:pt x="58579" y="19336"/>
                    <a:pt x="47149" y="19336"/>
                  </a:cubicBezTo>
                  <a:cubicBezTo>
                    <a:pt x="34385" y="19336"/>
                    <a:pt x="26860" y="25908"/>
                    <a:pt x="26860" y="34100"/>
                  </a:cubicBezTo>
                  <a:lnTo>
                    <a:pt x="26860" y="34481"/>
                  </a:lnTo>
                  <a:cubicBezTo>
                    <a:pt x="26860" y="44101"/>
                    <a:pt x="32575" y="48387"/>
                    <a:pt x="56579" y="54007"/>
                  </a:cubicBezTo>
                  <a:cubicBezTo>
                    <a:pt x="82868" y="60388"/>
                    <a:pt x="96393" y="69818"/>
                    <a:pt x="96393" y="90488"/>
                  </a:cubicBezTo>
                  <a:lnTo>
                    <a:pt x="96393" y="90869"/>
                  </a:lnTo>
                  <a:cubicBezTo>
                    <a:pt x="96393" y="114205"/>
                    <a:pt x="78105" y="128016"/>
                    <a:pt x="51911" y="128016"/>
                  </a:cubicBezTo>
                  <a:cubicBezTo>
                    <a:pt x="32861" y="128016"/>
                    <a:pt x="14954" y="121444"/>
                    <a:pt x="0" y="108109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6D0DD59B-1F64-F28E-07AE-EFEA344B65AF}"/>
                </a:ext>
              </a:extLst>
            </p:cNvPr>
            <p:cNvSpPr/>
            <p:nvPr/>
          </p:nvSpPr>
          <p:spPr>
            <a:xfrm>
              <a:off x="6919790" y="3855096"/>
              <a:ext cx="113823" cy="128777"/>
            </a:xfrm>
            <a:custGeom>
              <a:avLst/>
              <a:gdLst>
                <a:gd name="connsiteX0" fmla="*/ 95 w 113823"/>
                <a:gd name="connsiteY0" fmla="*/ 64770 h 128777"/>
                <a:gd name="connsiteX1" fmla="*/ 95 w 113823"/>
                <a:gd name="connsiteY1" fmla="*/ 64389 h 128777"/>
                <a:gd name="connsiteX2" fmla="*/ 64294 w 113823"/>
                <a:gd name="connsiteY2" fmla="*/ 0 h 128777"/>
                <a:gd name="connsiteX3" fmla="*/ 113062 w 113823"/>
                <a:gd name="connsiteY3" fmla="*/ 19431 h 128777"/>
                <a:gd name="connsiteX4" fmla="*/ 98965 w 113823"/>
                <a:gd name="connsiteY4" fmla="*/ 35623 h 128777"/>
                <a:gd name="connsiteX5" fmla="*/ 64103 w 113823"/>
                <a:gd name="connsiteY5" fmla="*/ 20193 h 128777"/>
                <a:gd name="connsiteX6" fmla="*/ 23051 w 113823"/>
                <a:gd name="connsiteY6" fmla="*/ 64103 h 128777"/>
                <a:gd name="connsiteX7" fmla="*/ 23051 w 113823"/>
                <a:gd name="connsiteY7" fmla="*/ 64484 h 128777"/>
                <a:gd name="connsiteX8" fmla="*/ 64103 w 113823"/>
                <a:gd name="connsiteY8" fmla="*/ 108585 h 128777"/>
                <a:gd name="connsiteX9" fmla="*/ 99822 w 113823"/>
                <a:gd name="connsiteY9" fmla="*/ 92583 h 128777"/>
                <a:gd name="connsiteX10" fmla="*/ 113824 w 113823"/>
                <a:gd name="connsiteY10" fmla="*/ 106775 h 128777"/>
                <a:gd name="connsiteX11" fmla="*/ 63341 w 113823"/>
                <a:gd name="connsiteY11" fmla="*/ 128778 h 128777"/>
                <a:gd name="connsiteX12" fmla="*/ 0 w 113823"/>
                <a:gd name="connsiteY12" fmla="*/ 64770 h 128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23" h="128777">
                  <a:moveTo>
                    <a:pt x="95" y="64770"/>
                  </a:moveTo>
                  <a:lnTo>
                    <a:pt x="95" y="64389"/>
                  </a:lnTo>
                  <a:cubicBezTo>
                    <a:pt x="95" y="28956"/>
                    <a:pt x="26575" y="0"/>
                    <a:pt x="64294" y="0"/>
                  </a:cubicBezTo>
                  <a:cubicBezTo>
                    <a:pt x="87249" y="0"/>
                    <a:pt x="101156" y="8001"/>
                    <a:pt x="113062" y="19431"/>
                  </a:cubicBezTo>
                  <a:lnTo>
                    <a:pt x="98965" y="35623"/>
                  </a:lnTo>
                  <a:cubicBezTo>
                    <a:pt x="89059" y="26384"/>
                    <a:pt x="78296" y="20193"/>
                    <a:pt x="64103" y="20193"/>
                  </a:cubicBezTo>
                  <a:cubicBezTo>
                    <a:pt x="40481" y="20193"/>
                    <a:pt x="23051" y="39719"/>
                    <a:pt x="23051" y="64103"/>
                  </a:cubicBezTo>
                  <a:lnTo>
                    <a:pt x="23051" y="64484"/>
                  </a:lnTo>
                  <a:cubicBezTo>
                    <a:pt x="23051" y="88868"/>
                    <a:pt x="40291" y="108585"/>
                    <a:pt x="64103" y="108585"/>
                  </a:cubicBezTo>
                  <a:cubicBezTo>
                    <a:pt x="79343" y="108585"/>
                    <a:pt x="89154" y="102584"/>
                    <a:pt x="99822" y="92583"/>
                  </a:cubicBezTo>
                  <a:lnTo>
                    <a:pt x="113824" y="106775"/>
                  </a:lnTo>
                  <a:cubicBezTo>
                    <a:pt x="100870" y="120301"/>
                    <a:pt x="86582" y="128778"/>
                    <a:pt x="63341" y="128778"/>
                  </a:cubicBezTo>
                  <a:cubicBezTo>
                    <a:pt x="27051" y="128778"/>
                    <a:pt x="0" y="100489"/>
                    <a:pt x="0" y="6477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3BFD9E01-1112-CF9B-A967-2AFD4D12F5C2}"/>
                </a:ext>
              </a:extLst>
            </p:cNvPr>
            <p:cNvSpPr/>
            <p:nvPr/>
          </p:nvSpPr>
          <p:spPr>
            <a:xfrm>
              <a:off x="7042949" y="3857192"/>
              <a:ext cx="101060" cy="124491"/>
            </a:xfrm>
            <a:custGeom>
              <a:avLst/>
              <a:gdLst>
                <a:gd name="connsiteX0" fmla="*/ 39529 w 101060"/>
                <a:gd name="connsiteY0" fmla="*/ 20288 h 124491"/>
                <a:gd name="connsiteX1" fmla="*/ 0 w 101060"/>
                <a:gd name="connsiteY1" fmla="*/ 20288 h 124491"/>
                <a:gd name="connsiteX2" fmla="*/ 0 w 101060"/>
                <a:gd name="connsiteY2" fmla="*/ 0 h 124491"/>
                <a:gd name="connsiteX3" fmla="*/ 101060 w 101060"/>
                <a:gd name="connsiteY3" fmla="*/ 0 h 124491"/>
                <a:gd name="connsiteX4" fmla="*/ 101060 w 101060"/>
                <a:gd name="connsiteY4" fmla="*/ 20288 h 124491"/>
                <a:gd name="connsiteX5" fmla="*/ 61532 w 101060"/>
                <a:gd name="connsiteY5" fmla="*/ 20288 h 124491"/>
                <a:gd name="connsiteX6" fmla="*/ 61532 w 101060"/>
                <a:gd name="connsiteY6" fmla="*/ 124492 h 124491"/>
                <a:gd name="connsiteX7" fmla="*/ 39529 w 101060"/>
                <a:gd name="connsiteY7" fmla="*/ 124492 h 124491"/>
                <a:gd name="connsiteX8" fmla="*/ 39529 w 101060"/>
                <a:gd name="connsiteY8" fmla="*/ 20288 h 124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060" h="124491">
                  <a:moveTo>
                    <a:pt x="39529" y="20288"/>
                  </a:moveTo>
                  <a:lnTo>
                    <a:pt x="0" y="20288"/>
                  </a:lnTo>
                  <a:lnTo>
                    <a:pt x="0" y="0"/>
                  </a:lnTo>
                  <a:lnTo>
                    <a:pt x="101060" y="0"/>
                  </a:lnTo>
                  <a:lnTo>
                    <a:pt x="101060" y="20288"/>
                  </a:lnTo>
                  <a:lnTo>
                    <a:pt x="61532" y="20288"/>
                  </a:lnTo>
                  <a:lnTo>
                    <a:pt x="61532" y="124492"/>
                  </a:lnTo>
                  <a:lnTo>
                    <a:pt x="39529" y="124492"/>
                  </a:lnTo>
                  <a:lnTo>
                    <a:pt x="39529" y="202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299D9293-340E-7874-CE1F-59E2DC21E7D1}"/>
                </a:ext>
              </a:extLst>
            </p:cNvPr>
            <p:cNvSpPr/>
            <p:nvPr/>
          </p:nvSpPr>
          <p:spPr>
            <a:xfrm>
              <a:off x="7166011" y="3857192"/>
              <a:ext cx="93249" cy="124491"/>
            </a:xfrm>
            <a:custGeom>
              <a:avLst/>
              <a:gdLst>
                <a:gd name="connsiteX0" fmla="*/ 0 w 93249"/>
                <a:gd name="connsiteY0" fmla="*/ 0 h 124491"/>
                <a:gd name="connsiteX1" fmla="*/ 92392 w 93249"/>
                <a:gd name="connsiteY1" fmla="*/ 0 h 124491"/>
                <a:gd name="connsiteX2" fmla="*/ 92392 w 93249"/>
                <a:gd name="connsiteY2" fmla="*/ 19621 h 124491"/>
                <a:gd name="connsiteX3" fmla="*/ 21908 w 93249"/>
                <a:gd name="connsiteY3" fmla="*/ 19621 h 124491"/>
                <a:gd name="connsiteX4" fmla="*/ 21908 w 93249"/>
                <a:gd name="connsiteY4" fmla="*/ 52006 h 124491"/>
                <a:gd name="connsiteX5" fmla="*/ 84392 w 93249"/>
                <a:gd name="connsiteY5" fmla="*/ 52006 h 124491"/>
                <a:gd name="connsiteX6" fmla="*/ 84392 w 93249"/>
                <a:gd name="connsiteY6" fmla="*/ 71533 h 124491"/>
                <a:gd name="connsiteX7" fmla="*/ 21908 w 93249"/>
                <a:gd name="connsiteY7" fmla="*/ 71533 h 124491"/>
                <a:gd name="connsiteX8" fmla="*/ 21908 w 93249"/>
                <a:gd name="connsiteY8" fmla="*/ 104965 h 124491"/>
                <a:gd name="connsiteX9" fmla="*/ 93250 w 93249"/>
                <a:gd name="connsiteY9" fmla="*/ 104965 h 124491"/>
                <a:gd name="connsiteX10" fmla="*/ 93250 w 93249"/>
                <a:gd name="connsiteY10" fmla="*/ 124492 h 124491"/>
                <a:gd name="connsiteX11" fmla="*/ 0 w 93249"/>
                <a:gd name="connsiteY11" fmla="*/ 124492 h 124491"/>
                <a:gd name="connsiteX12" fmla="*/ 0 w 93249"/>
                <a:gd name="connsiteY12" fmla="*/ 0 h 124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49" h="124491">
                  <a:moveTo>
                    <a:pt x="0" y="0"/>
                  </a:moveTo>
                  <a:lnTo>
                    <a:pt x="92392" y="0"/>
                  </a:lnTo>
                  <a:lnTo>
                    <a:pt x="92392" y="19621"/>
                  </a:lnTo>
                  <a:lnTo>
                    <a:pt x="21908" y="19621"/>
                  </a:lnTo>
                  <a:lnTo>
                    <a:pt x="21908" y="52006"/>
                  </a:lnTo>
                  <a:lnTo>
                    <a:pt x="84392" y="52006"/>
                  </a:lnTo>
                  <a:lnTo>
                    <a:pt x="84392" y="71533"/>
                  </a:lnTo>
                  <a:lnTo>
                    <a:pt x="21908" y="71533"/>
                  </a:lnTo>
                  <a:lnTo>
                    <a:pt x="21908" y="104965"/>
                  </a:lnTo>
                  <a:lnTo>
                    <a:pt x="93250" y="104965"/>
                  </a:lnTo>
                  <a:lnTo>
                    <a:pt x="93250" y="124492"/>
                  </a:lnTo>
                  <a:lnTo>
                    <a:pt x="0" y="12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DB1DD780-E8E4-7CB3-C460-CFA605CF069A}"/>
                </a:ext>
              </a:extLst>
            </p:cNvPr>
            <p:cNvSpPr/>
            <p:nvPr/>
          </p:nvSpPr>
          <p:spPr>
            <a:xfrm>
              <a:off x="7204397" y="3153580"/>
              <a:ext cx="608742" cy="675036"/>
            </a:xfrm>
            <a:custGeom>
              <a:avLst/>
              <a:gdLst>
                <a:gd name="connsiteX0" fmla="*/ 608743 w 608742"/>
                <a:gd name="connsiteY0" fmla="*/ 0 h 675036"/>
                <a:gd name="connsiteX1" fmla="*/ 260985 w 608742"/>
                <a:gd name="connsiteY1" fmla="*/ 133921 h 675036"/>
                <a:gd name="connsiteX2" fmla="*/ 307086 w 608742"/>
                <a:gd name="connsiteY2" fmla="*/ 170974 h 675036"/>
                <a:gd name="connsiteX3" fmla="*/ 449771 w 608742"/>
                <a:gd name="connsiteY3" fmla="*/ 116014 h 675036"/>
                <a:gd name="connsiteX4" fmla="*/ 0 w 608742"/>
                <a:gd name="connsiteY4" fmla="*/ 675037 h 675036"/>
                <a:gd name="connsiteX5" fmla="*/ 65723 w 608742"/>
                <a:gd name="connsiteY5" fmla="*/ 675037 h 675036"/>
                <a:gd name="connsiteX6" fmla="*/ 608743 w 608742"/>
                <a:gd name="connsiteY6" fmla="*/ 0 h 675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8742" h="675036">
                  <a:moveTo>
                    <a:pt x="608743" y="0"/>
                  </a:moveTo>
                  <a:lnTo>
                    <a:pt x="260985" y="133921"/>
                  </a:lnTo>
                  <a:lnTo>
                    <a:pt x="307086" y="170974"/>
                  </a:lnTo>
                  <a:lnTo>
                    <a:pt x="449771" y="116014"/>
                  </a:lnTo>
                  <a:lnTo>
                    <a:pt x="0" y="675037"/>
                  </a:lnTo>
                  <a:lnTo>
                    <a:pt x="65723" y="675037"/>
                  </a:lnTo>
                  <a:lnTo>
                    <a:pt x="608743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C6535D06-2BC1-CDF5-D99F-D8EC41246AA6}"/>
                </a:ext>
              </a:extLst>
            </p:cNvPr>
            <p:cNvSpPr/>
            <p:nvPr/>
          </p:nvSpPr>
          <p:spPr>
            <a:xfrm>
              <a:off x="7972207" y="2455683"/>
              <a:ext cx="234124" cy="552069"/>
            </a:xfrm>
            <a:custGeom>
              <a:avLst/>
              <a:gdLst>
                <a:gd name="connsiteX0" fmla="*/ 0 w 234124"/>
                <a:gd name="connsiteY0" fmla="*/ 552069 h 552069"/>
                <a:gd name="connsiteX1" fmla="*/ 234125 w 234124"/>
                <a:gd name="connsiteY1" fmla="*/ 262223 h 552069"/>
                <a:gd name="connsiteX2" fmla="*/ 175641 w 234124"/>
                <a:gd name="connsiteY2" fmla="*/ 253175 h 552069"/>
                <a:gd name="connsiteX3" fmla="*/ 79629 w 234124"/>
                <a:gd name="connsiteY3" fmla="*/ 372142 h 552069"/>
                <a:gd name="connsiteX4" fmla="*/ 137255 w 234124"/>
                <a:gd name="connsiteY4" fmla="*/ 0 h 552069"/>
                <a:gd name="connsiteX5" fmla="*/ 78867 w 234124"/>
                <a:gd name="connsiteY5" fmla="*/ 42767 h 552069"/>
                <a:gd name="connsiteX6" fmla="*/ 0 w 234124"/>
                <a:gd name="connsiteY6" fmla="*/ 552069 h 55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124" h="552069">
                  <a:moveTo>
                    <a:pt x="0" y="552069"/>
                  </a:moveTo>
                  <a:lnTo>
                    <a:pt x="234125" y="262223"/>
                  </a:lnTo>
                  <a:lnTo>
                    <a:pt x="175641" y="253175"/>
                  </a:lnTo>
                  <a:lnTo>
                    <a:pt x="79629" y="372142"/>
                  </a:lnTo>
                  <a:lnTo>
                    <a:pt x="137255" y="0"/>
                  </a:lnTo>
                  <a:lnTo>
                    <a:pt x="78867" y="42767"/>
                  </a:lnTo>
                  <a:lnTo>
                    <a:pt x="0" y="55206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88BA5D48-4B34-179C-083E-FE5C245CADC1}"/>
                </a:ext>
              </a:extLst>
            </p:cNvPr>
            <p:cNvSpPr/>
            <p:nvPr/>
          </p:nvSpPr>
          <p:spPr>
            <a:xfrm>
              <a:off x="8125465" y="2557410"/>
              <a:ext cx="394906" cy="409479"/>
            </a:xfrm>
            <a:custGeom>
              <a:avLst/>
              <a:gdLst>
                <a:gd name="connsiteX0" fmla="*/ 0 w 394906"/>
                <a:gd name="connsiteY0" fmla="*/ 409480 h 409479"/>
                <a:gd name="connsiteX1" fmla="*/ 347663 w 394906"/>
                <a:gd name="connsiteY1" fmla="*/ 275558 h 409479"/>
                <a:gd name="connsiteX2" fmla="*/ 301562 w 394906"/>
                <a:gd name="connsiteY2" fmla="*/ 238506 h 409479"/>
                <a:gd name="connsiteX3" fmla="*/ 158877 w 394906"/>
                <a:gd name="connsiteY3" fmla="*/ 293465 h 409479"/>
                <a:gd name="connsiteX4" fmla="*/ 394906 w 394906"/>
                <a:gd name="connsiteY4" fmla="*/ 0 h 409479"/>
                <a:gd name="connsiteX5" fmla="*/ 322993 w 394906"/>
                <a:gd name="connsiteY5" fmla="*/ 7810 h 409479"/>
                <a:gd name="connsiteX6" fmla="*/ 0 w 394906"/>
                <a:gd name="connsiteY6" fmla="*/ 409480 h 409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4906" h="409479">
                  <a:moveTo>
                    <a:pt x="0" y="409480"/>
                  </a:moveTo>
                  <a:lnTo>
                    <a:pt x="347663" y="275558"/>
                  </a:lnTo>
                  <a:lnTo>
                    <a:pt x="301562" y="238506"/>
                  </a:lnTo>
                  <a:lnTo>
                    <a:pt x="158877" y="293465"/>
                  </a:lnTo>
                  <a:lnTo>
                    <a:pt x="394906" y="0"/>
                  </a:lnTo>
                  <a:lnTo>
                    <a:pt x="322993" y="7810"/>
                  </a:lnTo>
                  <a:lnTo>
                    <a:pt x="0" y="409480"/>
                  </a:lnTo>
                  <a:close/>
                </a:path>
              </a:pathLst>
            </a:custGeom>
            <a:solidFill>
              <a:srgbClr val="00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E111D585-5A80-D731-CF83-B1F2197B8F8C}"/>
                </a:ext>
              </a:extLst>
            </p:cNvPr>
            <p:cNvSpPr/>
            <p:nvPr/>
          </p:nvSpPr>
          <p:spPr>
            <a:xfrm>
              <a:off x="8023738" y="2920503"/>
              <a:ext cx="546735" cy="244220"/>
            </a:xfrm>
            <a:custGeom>
              <a:avLst/>
              <a:gdLst>
                <a:gd name="connsiteX0" fmla="*/ 0 w 546735"/>
                <a:gd name="connsiteY0" fmla="*/ 186309 h 244220"/>
                <a:gd name="connsiteX1" fmla="*/ 368046 w 546735"/>
                <a:gd name="connsiteY1" fmla="*/ 244221 h 244220"/>
                <a:gd name="connsiteX2" fmla="*/ 346710 w 546735"/>
                <a:gd name="connsiteY2" fmla="*/ 189071 h 244220"/>
                <a:gd name="connsiteX3" fmla="*/ 195643 w 546735"/>
                <a:gd name="connsiteY3" fmla="*/ 165259 h 244220"/>
                <a:gd name="connsiteX4" fmla="*/ 546735 w 546735"/>
                <a:gd name="connsiteY4" fmla="*/ 29146 h 244220"/>
                <a:gd name="connsiteX5" fmla="*/ 480536 w 546735"/>
                <a:gd name="connsiteY5" fmla="*/ 0 h 244220"/>
                <a:gd name="connsiteX6" fmla="*/ 0 w 546735"/>
                <a:gd name="connsiteY6" fmla="*/ 186309 h 24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735" h="244220">
                  <a:moveTo>
                    <a:pt x="0" y="186309"/>
                  </a:moveTo>
                  <a:lnTo>
                    <a:pt x="368046" y="244221"/>
                  </a:lnTo>
                  <a:lnTo>
                    <a:pt x="346710" y="189071"/>
                  </a:lnTo>
                  <a:lnTo>
                    <a:pt x="195643" y="165259"/>
                  </a:lnTo>
                  <a:lnTo>
                    <a:pt x="546735" y="29146"/>
                  </a:lnTo>
                  <a:lnTo>
                    <a:pt x="480536" y="0"/>
                  </a:lnTo>
                  <a:lnTo>
                    <a:pt x="0" y="18630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1CFDFB2B-20C7-A774-43D3-BF35138233A3}"/>
                </a:ext>
              </a:extLst>
            </p:cNvPr>
            <p:cNvSpPr/>
            <p:nvPr/>
          </p:nvSpPr>
          <p:spPr>
            <a:xfrm>
              <a:off x="8006402" y="3161962"/>
              <a:ext cx="552069" cy="234124"/>
            </a:xfrm>
            <a:custGeom>
              <a:avLst/>
              <a:gdLst>
                <a:gd name="connsiteX0" fmla="*/ 0 w 552069"/>
                <a:gd name="connsiteY0" fmla="*/ 0 h 234124"/>
                <a:gd name="connsiteX1" fmla="*/ 289750 w 552069"/>
                <a:gd name="connsiteY1" fmla="*/ 234124 h 234124"/>
                <a:gd name="connsiteX2" fmla="*/ 298799 w 552069"/>
                <a:gd name="connsiteY2" fmla="*/ 175736 h 234124"/>
                <a:gd name="connsiteX3" fmla="*/ 179927 w 552069"/>
                <a:gd name="connsiteY3" fmla="*/ 79629 h 234124"/>
                <a:gd name="connsiteX4" fmla="*/ 552069 w 552069"/>
                <a:gd name="connsiteY4" fmla="*/ 137255 h 234124"/>
                <a:gd name="connsiteX5" fmla="*/ 509302 w 552069"/>
                <a:gd name="connsiteY5" fmla="*/ 78867 h 234124"/>
                <a:gd name="connsiteX6" fmla="*/ 0 w 552069"/>
                <a:gd name="connsiteY6" fmla="*/ 0 h 234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069" h="234124">
                  <a:moveTo>
                    <a:pt x="0" y="0"/>
                  </a:moveTo>
                  <a:lnTo>
                    <a:pt x="289750" y="234124"/>
                  </a:lnTo>
                  <a:lnTo>
                    <a:pt x="298799" y="175736"/>
                  </a:lnTo>
                  <a:lnTo>
                    <a:pt x="179927" y="79629"/>
                  </a:lnTo>
                  <a:lnTo>
                    <a:pt x="552069" y="137255"/>
                  </a:lnTo>
                  <a:lnTo>
                    <a:pt x="509302" y="788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D47749EB-501F-33B5-6DD2-1D6D8BBF79B8}"/>
                </a:ext>
              </a:extLst>
            </p:cNvPr>
            <p:cNvSpPr/>
            <p:nvPr/>
          </p:nvSpPr>
          <p:spPr>
            <a:xfrm>
              <a:off x="7963730" y="3201014"/>
              <a:ext cx="409479" cy="394906"/>
            </a:xfrm>
            <a:custGeom>
              <a:avLst/>
              <a:gdLst>
                <a:gd name="connsiteX0" fmla="*/ 0 w 409479"/>
                <a:gd name="connsiteY0" fmla="*/ 0 h 394906"/>
                <a:gd name="connsiteX1" fmla="*/ 133921 w 409479"/>
                <a:gd name="connsiteY1" fmla="*/ 347663 h 394906"/>
                <a:gd name="connsiteX2" fmla="*/ 170974 w 409479"/>
                <a:gd name="connsiteY2" fmla="*/ 301657 h 394906"/>
                <a:gd name="connsiteX3" fmla="*/ 116015 w 409479"/>
                <a:gd name="connsiteY3" fmla="*/ 158972 h 394906"/>
                <a:gd name="connsiteX4" fmla="*/ 409480 w 409479"/>
                <a:gd name="connsiteY4" fmla="*/ 394906 h 394906"/>
                <a:gd name="connsiteX5" fmla="*/ 401669 w 409479"/>
                <a:gd name="connsiteY5" fmla="*/ 322993 h 394906"/>
                <a:gd name="connsiteX6" fmla="*/ 0 w 409479"/>
                <a:gd name="connsiteY6" fmla="*/ 0 h 39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9479" h="394906">
                  <a:moveTo>
                    <a:pt x="0" y="0"/>
                  </a:moveTo>
                  <a:lnTo>
                    <a:pt x="133921" y="347663"/>
                  </a:lnTo>
                  <a:lnTo>
                    <a:pt x="170974" y="301657"/>
                  </a:lnTo>
                  <a:lnTo>
                    <a:pt x="116015" y="158972"/>
                  </a:lnTo>
                  <a:lnTo>
                    <a:pt x="409480" y="394906"/>
                  </a:lnTo>
                  <a:lnTo>
                    <a:pt x="401669" y="3229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E6B04AF1-534E-AA2F-5FED-F8686CB4B88E}"/>
                </a:ext>
              </a:extLst>
            </p:cNvPr>
            <p:cNvSpPr/>
            <p:nvPr/>
          </p:nvSpPr>
          <p:spPr>
            <a:xfrm>
              <a:off x="7849430" y="3213492"/>
              <a:ext cx="244220" cy="546734"/>
            </a:xfrm>
            <a:custGeom>
              <a:avLst/>
              <a:gdLst>
                <a:gd name="connsiteX0" fmla="*/ 57912 w 244220"/>
                <a:gd name="connsiteY0" fmla="*/ 0 h 546734"/>
                <a:gd name="connsiteX1" fmla="*/ 0 w 244220"/>
                <a:gd name="connsiteY1" fmla="*/ 368141 h 546734"/>
                <a:gd name="connsiteX2" fmla="*/ 55150 w 244220"/>
                <a:gd name="connsiteY2" fmla="*/ 346710 h 546734"/>
                <a:gd name="connsiteX3" fmla="*/ 78867 w 244220"/>
                <a:gd name="connsiteY3" fmla="*/ 195739 h 546734"/>
                <a:gd name="connsiteX4" fmla="*/ 215075 w 244220"/>
                <a:gd name="connsiteY4" fmla="*/ 546735 h 546734"/>
                <a:gd name="connsiteX5" fmla="*/ 244221 w 244220"/>
                <a:gd name="connsiteY5" fmla="*/ 480631 h 546734"/>
                <a:gd name="connsiteX6" fmla="*/ 57912 w 244220"/>
                <a:gd name="connsiteY6" fmla="*/ 0 h 546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220" h="546734">
                  <a:moveTo>
                    <a:pt x="57912" y="0"/>
                  </a:moveTo>
                  <a:lnTo>
                    <a:pt x="0" y="368141"/>
                  </a:lnTo>
                  <a:lnTo>
                    <a:pt x="55150" y="346710"/>
                  </a:lnTo>
                  <a:lnTo>
                    <a:pt x="78867" y="195739"/>
                  </a:lnTo>
                  <a:lnTo>
                    <a:pt x="215075" y="546735"/>
                  </a:lnTo>
                  <a:lnTo>
                    <a:pt x="244221" y="480631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F4632BFD-BC06-17D5-64C7-E44F1B97B259}"/>
                </a:ext>
              </a:extLst>
            </p:cNvPr>
            <p:cNvSpPr/>
            <p:nvPr/>
          </p:nvSpPr>
          <p:spPr>
            <a:xfrm>
              <a:off x="7617973" y="3196157"/>
              <a:ext cx="234219" cy="552069"/>
            </a:xfrm>
            <a:custGeom>
              <a:avLst/>
              <a:gdLst>
                <a:gd name="connsiteX0" fmla="*/ 234220 w 234219"/>
                <a:gd name="connsiteY0" fmla="*/ 0 h 552069"/>
                <a:gd name="connsiteX1" fmla="*/ 0 w 234219"/>
                <a:gd name="connsiteY1" fmla="*/ 289846 h 552069"/>
                <a:gd name="connsiteX2" fmla="*/ 58483 w 234219"/>
                <a:gd name="connsiteY2" fmla="*/ 298894 h 552069"/>
                <a:gd name="connsiteX3" fmla="*/ 154591 w 234219"/>
                <a:gd name="connsiteY3" fmla="*/ 179927 h 552069"/>
                <a:gd name="connsiteX4" fmla="*/ 96965 w 234219"/>
                <a:gd name="connsiteY4" fmla="*/ 552069 h 552069"/>
                <a:gd name="connsiteX5" fmla="*/ 155258 w 234219"/>
                <a:gd name="connsiteY5" fmla="*/ 509397 h 552069"/>
                <a:gd name="connsiteX6" fmla="*/ 234220 w 234219"/>
                <a:gd name="connsiteY6" fmla="*/ 0 h 55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219" h="552069">
                  <a:moveTo>
                    <a:pt x="234220" y="0"/>
                  </a:moveTo>
                  <a:lnTo>
                    <a:pt x="0" y="289846"/>
                  </a:lnTo>
                  <a:lnTo>
                    <a:pt x="58483" y="298894"/>
                  </a:lnTo>
                  <a:lnTo>
                    <a:pt x="154591" y="179927"/>
                  </a:lnTo>
                  <a:lnTo>
                    <a:pt x="96965" y="552069"/>
                  </a:lnTo>
                  <a:lnTo>
                    <a:pt x="155258" y="509397"/>
                  </a:lnTo>
                  <a:lnTo>
                    <a:pt x="23422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BD7E2CEB-50B9-CE1E-D227-080178A58BE6}"/>
                </a:ext>
              </a:extLst>
            </p:cNvPr>
            <p:cNvSpPr/>
            <p:nvPr/>
          </p:nvSpPr>
          <p:spPr>
            <a:xfrm>
              <a:off x="7253832" y="3039280"/>
              <a:ext cx="546734" cy="244125"/>
            </a:xfrm>
            <a:custGeom>
              <a:avLst/>
              <a:gdLst>
                <a:gd name="connsiteX0" fmla="*/ 546735 w 546734"/>
                <a:gd name="connsiteY0" fmla="*/ 57817 h 244125"/>
                <a:gd name="connsiteX1" fmla="*/ 178689 w 546734"/>
                <a:gd name="connsiteY1" fmla="*/ 0 h 244125"/>
                <a:gd name="connsiteX2" fmla="*/ 200025 w 546734"/>
                <a:gd name="connsiteY2" fmla="*/ 55054 h 244125"/>
                <a:gd name="connsiteX3" fmla="*/ 351092 w 546734"/>
                <a:gd name="connsiteY3" fmla="*/ 78867 h 244125"/>
                <a:gd name="connsiteX4" fmla="*/ 0 w 546734"/>
                <a:gd name="connsiteY4" fmla="*/ 214979 h 244125"/>
                <a:gd name="connsiteX5" fmla="*/ 66199 w 546734"/>
                <a:gd name="connsiteY5" fmla="*/ 244126 h 244125"/>
                <a:gd name="connsiteX6" fmla="*/ 546735 w 546734"/>
                <a:gd name="connsiteY6" fmla="*/ 57817 h 24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734" h="244125">
                  <a:moveTo>
                    <a:pt x="546735" y="57817"/>
                  </a:moveTo>
                  <a:lnTo>
                    <a:pt x="178689" y="0"/>
                  </a:lnTo>
                  <a:lnTo>
                    <a:pt x="200025" y="55054"/>
                  </a:lnTo>
                  <a:lnTo>
                    <a:pt x="351092" y="78867"/>
                  </a:lnTo>
                  <a:lnTo>
                    <a:pt x="0" y="214979"/>
                  </a:lnTo>
                  <a:lnTo>
                    <a:pt x="66199" y="244126"/>
                  </a:lnTo>
                  <a:lnTo>
                    <a:pt x="546735" y="5781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352AE479-F28B-A790-3E0F-EBE7A2617AC1}"/>
                </a:ext>
              </a:extLst>
            </p:cNvPr>
            <p:cNvSpPr/>
            <p:nvPr/>
          </p:nvSpPr>
          <p:spPr>
            <a:xfrm>
              <a:off x="7265929" y="2807822"/>
              <a:ext cx="552068" cy="234124"/>
            </a:xfrm>
            <a:custGeom>
              <a:avLst/>
              <a:gdLst>
                <a:gd name="connsiteX0" fmla="*/ 552069 w 552068"/>
                <a:gd name="connsiteY0" fmla="*/ 234125 h 234124"/>
                <a:gd name="connsiteX1" fmla="*/ 262223 w 552068"/>
                <a:gd name="connsiteY1" fmla="*/ 0 h 234124"/>
                <a:gd name="connsiteX2" fmla="*/ 253175 w 552068"/>
                <a:gd name="connsiteY2" fmla="*/ 58388 h 234124"/>
                <a:gd name="connsiteX3" fmla="*/ 372046 w 552068"/>
                <a:gd name="connsiteY3" fmla="*/ 154496 h 234124"/>
                <a:gd name="connsiteX4" fmla="*/ 0 w 552068"/>
                <a:gd name="connsiteY4" fmla="*/ 96869 h 234124"/>
                <a:gd name="connsiteX5" fmla="*/ 42672 w 552068"/>
                <a:gd name="connsiteY5" fmla="*/ 155258 h 234124"/>
                <a:gd name="connsiteX6" fmla="*/ 552069 w 552068"/>
                <a:gd name="connsiteY6" fmla="*/ 234125 h 234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068" h="234124">
                  <a:moveTo>
                    <a:pt x="552069" y="234125"/>
                  </a:moveTo>
                  <a:lnTo>
                    <a:pt x="262223" y="0"/>
                  </a:lnTo>
                  <a:lnTo>
                    <a:pt x="253175" y="58388"/>
                  </a:lnTo>
                  <a:lnTo>
                    <a:pt x="372046" y="154496"/>
                  </a:lnTo>
                  <a:lnTo>
                    <a:pt x="0" y="96869"/>
                  </a:lnTo>
                  <a:lnTo>
                    <a:pt x="42672" y="155258"/>
                  </a:lnTo>
                  <a:lnTo>
                    <a:pt x="552069" y="23412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C16F9220-55FB-B12B-9E0D-3CC64C37DA2B}"/>
                </a:ext>
              </a:extLst>
            </p:cNvPr>
            <p:cNvSpPr/>
            <p:nvPr/>
          </p:nvSpPr>
          <p:spPr>
            <a:xfrm>
              <a:off x="7451095" y="2607988"/>
              <a:ext cx="409479" cy="394906"/>
            </a:xfrm>
            <a:custGeom>
              <a:avLst/>
              <a:gdLst>
                <a:gd name="connsiteX0" fmla="*/ 409480 w 409479"/>
                <a:gd name="connsiteY0" fmla="*/ 394906 h 394906"/>
                <a:gd name="connsiteX1" fmla="*/ 275558 w 409479"/>
                <a:gd name="connsiteY1" fmla="*/ 47244 h 394906"/>
                <a:gd name="connsiteX2" fmla="*/ 238506 w 409479"/>
                <a:gd name="connsiteY2" fmla="*/ 93345 h 394906"/>
                <a:gd name="connsiteX3" fmla="*/ 293465 w 409479"/>
                <a:gd name="connsiteY3" fmla="*/ 235934 h 394906"/>
                <a:gd name="connsiteX4" fmla="*/ 0 w 409479"/>
                <a:gd name="connsiteY4" fmla="*/ 0 h 394906"/>
                <a:gd name="connsiteX5" fmla="*/ 7810 w 409479"/>
                <a:gd name="connsiteY5" fmla="*/ 71914 h 394906"/>
                <a:gd name="connsiteX6" fmla="*/ 409480 w 409479"/>
                <a:gd name="connsiteY6" fmla="*/ 394906 h 39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9479" h="394906">
                  <a:moveTo>
                    <a:pt x="409480" y="394906"/>
                  </a:moveTo>
                  <a:lnTo>
                    <a:pt x="275558" y="47244"/>
                  </a:lnTo>
                  <a:lnTo>
                    <a:pt x="238506" y="93345"/>
                  </a:lnTo>
                  <a:lnTo>
                    <a:pt x="293465" y="235934"/>
                  </a:lnTo>
                  <a:lnTo>
                    <a:pt x="0" y="0"/>
                  </a:lnTo>
                  <a:lnTo>
                    <a:pt x="7810" y="71914"/>
                  </a:lnTo>
                  <a:lnTo>
                    <a:pt x="409480" y="39490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2D4C1486-3951-8E79-DD2E-733554D93CBD}"/>
                </a:ext>
              </a:extLst>
            </p:cNvPr>
            <p:cNvSpPr/>
            <p:nvPr/>
          </p:nvSpPr>
          <p:spPr>
            <a:xfrm>
              <a:off x="7730653" y="2443682"/>
              <a:ext cx="244220" cy="546734"/>
            </a:xfrm>
            <a:custGeom>
              <a:avLst/>
              <a:gdLst>
                <a:gd name="connsiteX0" fmla="*/ 186404 w 244220"/>
                <a:gd name="connsiteY0" fmla="*/ 546735 h 546734"/>
                <a:gd name="connsiteX1" fmla="*/ 244221 w 244220"/>
                <a:gd name="connsiteY1" fmla="*/ 178594 h 546734"/>
                <a:gd name="connsiteX2" fmla="*/ 189071 w 244220"/>
                <a:gd name="connsiteY2" fmla="*/ 200025 h 546734"/>
                <a:gd name="connsiteX3" fmla="*/ 165354 w 244220"/>
                <a:gd name="connsiteY3" fmla="*/ 351092 h 546734"/>
                <a:gd name="connsiteX4" fmla="*/ 29242 w 244220"/>
                <a:gd name="connsiteY4" fmla="*/ 0 h 546734"/>
                <a:gd name="connsiteX5" fmla="*/ 0 w 244220"/>
                <a:gd name="connsiteY5" fmla="*/ 66104 h 546734"/>
                <a:gd name="connsiteX6" fmla="*/ 186404 w 244220"/>
                <a:gd name="connsiteY6" fmla="*/ 546735 h 546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220" h="546734">
                  <a:moveTo>
                    <a:pt x="186404" y="546735"/>
                  </a:moveTo>
                  <a:lnTo>
                    <a:pt x="244221" y="178594"/>
                  </a:lnTo>
                  <a:lnTo>
                    <a:pt x="189071" y="200025"/>
                  </a:lnTo>
                  <a:lnTo>
                    <a:pt x="165354" y="351092"/>
                  </a:lnTo>
                  <a:lnTo>
                    <a:pt x="29242" y="0"/>
                  </a:lnTo>
                  <a:lnTo>
                    <a:pt x="0" y="66104"/>
                  </a:lnTo>
                  <a:lnTo>
                    <a:pt x="186404" y="5467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D1E9ED5B-8BE3-584A-906D-96F541EB05B9}"/>
                </a:ext>
              </a:extLst>
            </p:cNvPr>
            <p:cNvSpPr/>
            <p:nvPr/>
          </p:nvSpPr>
          <p:spPr>
            <a:xfrm>
              <a:off x="8492844" y="4010449"/>
              <a:ext cx="222408" cy="253079"/>
            </a:xfrm>
            <a:custGeom>
              <a:avLst/>
              <a:gdLst>
                <a:gd name="connsiteX0" fmla="*/ 222409 w 222408"/>
                <a:gd name="connsiteY0" fmla="*/ 74390 h 253079"/>
                <a:gd name="connsiteX1" fmla="*/ 203168 w 222408"/>
                <a:gd name="connsiteY1" fmla="*/ 129349 h 253079"/>
                <a:gd name="connsiteX2" fmla="*/ 146209 w 222408"/>
                <a:gd name="connsiteY2" fmla="*/ 148018 h 253079"/>
                <a:gd name="connsiteX3" fmla="*/ 98298 w 222408"/>
                <a:gd name="connsiteY3" fmla="*/ 148018 h 253079"/>
                <a:gd name="connsiteX4" fmla="*/ 66580 w 222408"/>
                <a:gd name="connsiteY4" fmla="*/ 156115 h 253079"/>
                <a:gd name="connsiteX5" fmla="*/ 57055 w 222408"/>
                <a:gd name="connsiteY5" fmla="*/ 184309 h 253079"/>
                <a:gd name="connsiteX6" fmla="*/ 57055 w 222408"/>
                <a:gd name="connsiteY6" fmla="*/ 209740 h 253079"/>
                <a:gd name="connsiteX7" fmla="*/ 221361 w 222408"/>
                <a:gd name="connsiteY7" fmla="*/ 209740 h 253079"/>
                <a:gd name="connsiteX8" fmla="*/ 221361 w 222408"/>
                <a:gd name="connsiteY8" fmla="*/ 253079 h 253079"/>
                <a:gd name="connsiteX9" fmla="*/ 0 w 222408"/>
                <a:gd name="connsiteY9" fmla="*/ 253079 h 253079"/>
                <a:gd name="connsiteX10" fmla="*/ 0 w 222408"/>
                <a:gd name="connsiteY10" fmla="*/ 176974 h 253079"/>
                <a:gd name="connsiteX11" fmla="*/ 4953 w 222408"/>
                <a:gd name="connsiteY11" fmla="*/ 142780 h 253079"/>
                <a:gd name="connsiteX12" fmla="*/ 20479 w 222408"/>
                <a:gd name="connsiteY12" fmla="*/ 119824 h 253079"/>
                <a:gd name="connsiteX13" fmla="*/ 47435 w 222408"/>
                <a:gd name="connsiteY13" fmla="*/ 106966 h 253079"/>
                <a:gd name="connsiteX14" fmla="*/ 87059 w 222408"/>
                <a:gd name="connsiteY14" fmla="*/ 102870 h 253079"/>
                <a:gd name="connsiteX15" fmla="*/ 121253 w 222408"/>
                <a:gd name="connsiteY15" fmla="*/ 102870 h 253079"/>
                <a:gd name="connsiteX16" fmla="*/ 152305 w 222408"/>
                <a:gd name="connsiteY16" fmla="*/ 97060 h 253079"/>
                <a:gd name="connsiteX17" fmla="*/ 162878 w 222408"/>
                <a:gd name="connsiteY17" fmla="*/ 73438 h 253079"/>
                <a:gd name="connsiteX18" fmla="*/ 152972 w 222408"/>
                <a:gd name="connsiteY18" fmla="*/ 49149 h 253079"/>
                <a:gd name="connsiteX19" fmla="*/ 121253 w 222408"/>
                <a:gd name="connsiteY19" fmla="*/ 43339 h 253079"/>
                <a:gd name="connsiteX20" fmla="*/ 0 w 222408"/>
                <a:gd name="connsiteY20" fmla="*/ 43339 h 253079"/>
                <a:gd name="connsiteX21" fmla="*/ 0 w 222408"/>
                <a:gd name="connsiteY21" fmla="*/ 0 h 253079"/>
                <a:gd name="connsiteX22" fmla="*/ 144494 w 222408"/>
                <a:gd name="connsiteY22" fmla="*/ 0 h 253079"/>
                <a:gd name="connsiteX23" fmla="*/ 169164 w 222408"/>
                <a:gd name="connsiteY23" fmla="*/ 1238 h 253079"/>
                <a:gd name="connsiteX24" fmla="*/ 190691 w 222408"/>
                <a:gd name="connsiteY24" fmla="*/ 8477 h 253079"/>
                <a:gd name="connsiteX25" fmla="*/ 222409 w 222408"/>
                <a:gd name="connsiteY25" fmla="*/ 74390 h 253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2408" h="253079">
                  <a:moveTo>
                    <a:pt x="222409" y="74390"/>
                  </a:moveTo>
                  <a:cubicBezTo>
                    <a:pt x="222409" y="98584"/>
                    <a:pt x="216027" y="116967"/>
                    <a:pt x="203168" y="129349"/>
                  </a:cubicBezTo>
                  <a:cubicBezTo>
                    <a:pt x="190310" y="141827"/>
                    <a:pt x="171355" y="148018"/>
                    <a:pt x="146209" y="148018"/>
                  </a:cubicBezTo>
                  <a:lnTo>
                    <a:pt x="98298" y="148018"/>
                  </a:lnTo>
                  <a:cubicBezTo>
                    <a:pt x="83534" y="148018"/>
                    <a:pt x="72962" y="150781"/>
                    <a:pt x="66580" y="156115"/>
                  </a:cubicBezTo>
                  <a:cubicBezTo>
                    <a:pt x="60198" y="161544"/>
                    <a:pt x="57055" y="170879"/>
                    <a:pt x="57055" y="184309"/>
                  </a:cubicBezTo>
                  <a:lnTo>
                    <a:pt x="57055" y="209740"/>
                  </a:lnTo>
                  <a:lnTo>
                    <a:pt x="221361" y="209740"/>
                  </a:lnTo>
                  <a:lnTo>
                    <a:pt x="221361" y="253079"/>
                  </a:lnTo>
                  <a:lnTo>
                    <a:pt x="0" y="253079"/>
                  </a:lnTo>
                  <a:lnTo>
                    <a:pt x="0" y="176974"/>
                  </a:lnTo>
                  <a:cubicBezTo>
                    <a:pt x="0" y="163544"/>
                    <a:pt x="1619" y="152209"/>
                    <a:pt x="4953" y="142780"/>
                  </a:cubicBezTo>
                  <a:cubicBezTo>
                    <a:pt x="8287" y="133350"/>
                    <a:pt x="13430" y="125730"/>
                    <a:pt x="20479" y="119824"/>
                  </a:cubicBezTo>
                  <a:cubicBezTo>
                    <a:pt x="27527" y="113919"/>
                    <a:pt x="36481" y="109633"/>
                    <a:pt x="47435" y="106966"/>
                  </a:cubicBezTo>
                  <a:cubicBezTo>
                    <a:pt x="58388" y="104299"/>
                    <a:pt x="71628" y="102870"/>
                    <a:pt x="87059" y="102870"/>
                  </a:cubicBezTo>
                  <a:lnTo>
                    <a:pt x="121253" y="102870"/>
                  </a:lnTo>
                  <a:cubicBezTo>
                    <a:pt x="134874" y="102870"/>
                    <a:pt x="145256" y="100965"/>
                    <a:pt x="152305" y="97060"/>
                  </a:cubicBezTo>
                  <a:cubicBezTo>
                    <a:pt x="159353" y="93154"/>
                    <a:pt x="162878" y="85249"/>
                    <a:pt x="162878" y="73438"/>
                  </a:cubicBezTo>
                  <a:cubicBezTo>
                    <a:pt x="162878" y="61627"/>
                    <a:pt x="159544" y="53054"/>
                    <a:pt x="152972" y="49149"/>
                  </a:cubicBezTo>
                  <a:cubicBezTo>
                    <a:pt x="146400" y="45244"/>
                    <a:pt x="135827" y="43339"/>
                    <a:pt x="121253" y="43339"/>
                  </a:cubicBezTo>
                  <a:lnTo>
                    <a:pt x="0" y="43339"/>
                  </a:lnTo>
                  <a:lnTo>
                    <a:pt x="0" y="0"/>
                  </a:lnTo>
                  <a:lnTo>
                    <a:pt x="144494" y="0"/>
                  </a:lnTo>
                  <a:cubicBezTo>
                    <a:pt x="153448" y="0"/>
                    <a:pt x="161639" y="381"/>
                    <a:pt x="169164" y="1238"/>
                  </a:cubicBezTo>
                  <a:cubicBezTo>
                    <a:pt x="176689" y="2096"/>
                    <a:pt x="183833" y="4477"/>
                    <a:pt x="190691" y="8477"/>
                  </a:cubicBezTo>
                  <a:cubicBezTo>
                    <a:pt x="211836" y="20955"/>
                    <a:pt x="222409" y="42958"/>
                    <a:pt x="222409" y="74390"/>
                  </a:cubicBezTo>
                </a:path>
              </a:pathLst>
            </a:custGeom>
            <a:solidFill>
              <a:srgbClr val="00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D0EFE551-E8F2-0A55-E1BF-211F98F4D863}"/>
                </a:ext>
              </a:extLst>
            </p:cNvPr>
            <p:cNvSpPr/>
            <p:nvPr/>
          </p:nvSpPr>
          <p:spPr>
            <a:xfrm>
              <a:off x="8750495" y="4010449"/>
              <a:ext cx="223551" cy="253079"/>
            </a:xfrm>
            <a:custGeom>
              <a:avLst/>
              <a:gdLst>
                <a:gd name="connsiteX0" fmla="*/ 223552 w 223551"/>
                <a:gd name="connsiteY0" fmla="*/ 178022 h 253079"/>
                <a:gd name="connsiteX1" fmla="*/ 201358 w 223551"/>
                <a:gd name="connsiteY1" fmla="*/ 234220 h 253079"/>
                <a:gd name="connsiteX2" fmla="*/ 134683 w 223551"/>
                <a:gd name="connsiteY2" fmla="*/ 253079 h 253079"/>
                <a:gd name="connsiteX3" fmla="*/ 0 w 223551"/>
                <a:gd name="connsiteY3" fmla="*/ 253079 h 253079"/>
                <a:gd name="connsiteX4" fmla="*/ 0 w 223551"/>
                <a:gd name="connsiteY4" fmla="*/ 209740 h 253079"/>
                <a:gd name="connsiteX5" fmla="*/ 122682 w 223551"/>
                <a:gd name="connsiteY5" fmla="*/ 209740 h 253079"/>
                <a:gd name="connsiteX6" fmla="*/ 151924 w 223551"/>
                <a:gd name="connsiteY6" fmla="*/ 202692 h 253079"/>
                <a:gd name="connsiteX7" fmla="*/ 161068 w 223551"/>
                <a:gd name="connsiteY7" fmla="*/ 178022 h 253079"/>
                <a:gd name="connsiteX8" fmla="*/ 151924 w 223551"/>
                <a:gd name="connsiteY8" fmla="*/ 153543 h 253079"/>
                <a:gd name="connsiteX9" fmla="*/ 122682 w 223551"/>
                <a:gd name="connsiteY9" fmla="*/ 146304 h 253079"/>
                <a:gd name="connsiteX10" fmla="*/ 0 w 223551"/>
                <a:gd name="connsiteY10" fmla="*/ 146304 h 253079"/>
                <a:gd name="connsiteX11" fmla="*/ 0 w 223551"/>
                <a:gd name="connsiteY11" fmla="*/ 0 h 253079"/>
                <a:gd name="connsiteX12" fmla="*/ 210503 w 223551"/>
                <a:gd name="connsiteY12" fmla="*/ 0 h 253079"/>
                <a:gd name="connsiteX13" fmla="*/ 210503 w 223551"/>
                <a:gd name="connsiteY13" fmla="*/ 43339 h 253079"/>
                <a:gd name="connsiteX14" fmla="*/ 56102 w 223551"/>
                <a:gd name="connsiteY14" fmla="*/ 43339 h 253079"/>
                <a:gd name="connsiteX15" fmla="*/ 56102 w 223551"/>
                <a:gd name="connsiteY15" fmla="*/ 102965 h 253079"/>
                <a:gd name="connsiteX16" fmla="*/ 146685 w 223551"/>
                <a:gd name="connsiteY16" fmla="*/ 102965 h 253079"/>
                <a:gd name="connsiteX17" fmla="*/ 203645 w 223551"/>
                <a:gd name="connsiteY17" fmla="*/ 122491 h 253079"/>
                <a:gd name="connsiteX18" fmla="*/ 223552 w 223551"/>
                <a:gd name="connsiteY18" fmla="*/ 178022 h 253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3551" h="253079">
                  <a:moveTo>
                    <a:pt x="223552" y="178022"/>
                  </a:moveTo>
                  <a:cubicBezTo>
                    <a:pt x="223552" y="202978"/>
                    <a:pt x="216122" y="221647"/>
                    <a:pt x="201358" y="234220"/>
                  </a:cubicBezTo>
                  <a:cubicBezTo>
                    <a:pt x="186595" y="246793"/>
                    <a:pt x="164306" y="253079"/>
                    <a:pt x="134683" y="253079"/>
                  </a:cubicBezTo>
                  <a:lnTo>
                    <a:pt x="0" y="253079"/>
                  </a:lnTo>
                  <a:lnTo>
                    <a:pt x="0" y="209740"/>
                  </a:lnTo>
                  <a:lnTo>
                    <a:pt x="122682" y="209740"/>
                  </a:lnTo>
                  <a:cubicBezTo>
                    <a:pt x="136112" y="209740"/>
                    <a:pt x="145828" y="207359"/>
                    <a:pt x="151924" y="202692"/>
                  </a:cubicBezTo>
                  <a:cubicBezTo>
                    <a:pt x="158020" y="198025"/>
                    <a:pt x="161068" y="189738"/>
                    <a:pt x="161068" y="178022"/>
                  </a:cubicBezTo>
                  <a:cubicBezTo>
                    <a:pt x="161068" y="166306"/>
                    <a:pt x="158020" y="158305"/>
                    <a:pt x="151924" y="153543"/>
                  </a:cubicBezTo>
                  <a:cubicBezTo>
                    <a:pt x="145828" y="148685"/>
                    <a:pt x="136017" y="146304"/>
                    <a:pt x="122682" y="146304"/>
                  </a:cubicBezTo>
                  <a:lnTo>
                    <a:pt x="0" y="146304"/>
                  </a:lnTo>
                  <a:lnTo>
                    <a:pt x="0" y="0"/>
                  </a:lnTo>
                  <a:lnTo>
                    <a:pt x="210503" y="0"/>
                  </a:lnTo>
                  <a:lnTo>
                    <a:pt x="210503" y="43339"/>
                  </a:lnTo>
                  <a:lnTo>
                    <a:pt x="56102" y="43339"/>
                  </a:lnTo>
                  <a:lnTo>
                    <a:pt x="56102" y="102965"/>
                  </a:lnTo>
                  <a:lnTo>
                    <a:pt x="146685" y="102965"/>
                  </a:lnTo>
                  <a:cubicBezTo>
                    <a:pt x="171355" y="102965"/>
                    <a:pt x="190309" y="109442"/>
                    <a:pt x="203645" y="122491"/>
                  </a:cubicBezTo>
                  <a:cubicBezTo>
                    <a:pt x="216884" y="135541"/>
                    <a:pt x="223552" y="154019"/>
                    <a:pt x="223552" y="178022"/>
                  </a:cubicBezTo>
                </a:path>
              </a:pathLst>
            </a:custGeom>
            <a:solidFill>
              <a:srgbClr val="00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45A8ADC7-D81C-9854-AB09-CAAECE30F413}"/>
                </a:ext>
              </a:extLst>
            </p:cNvPr>
            <p:cNvSpPr/>
            <p:nvPr/>
          </p:nvSpPr>
          <p:spPr>
            <a:xfrm>
              <a:off x="6805109" y="4392021"/>
              <a:ext cx="71628" cy="110299"/>
            </a:xfrm>
            <a:custGeom>
              <a:avLst/>
              <a:gdLst>
                <a:gd name="connsiteX0" fmla="*/ 36957 w 71628"/>
                <a:gd name="connsiteY0" fmla="*/ 95 h 110299"/>
                <a:gd name="connsiteX1" fmla="*/ 67151 w 71628"/>
                <a:gd name="connsiteY1" fmla="*/ 7906 h 110299"/>
                <a:gd name="connsiteX2" fmla="*/ 67151 w 71628"/>
                <a:gd name="connsiteY2" fmla="*/ 26384 h 110299"/>
                <a:gd name="connsiteX3" fmla="*/ 37529 w 71628"/>
                <a:gd name="connsiteY3" fmla="*/ 16288 h 110299"/>
                <a:gd name="connsiteX4" fmla="*/ 25241 w 71628"/>
                <a:gd name="connsiteY4" fmla="*/ 19336 h 110299"/>
                <a:gd name="connsiteX5" fmla="*/ 20860 w 71628"/>
                <a:gd name="connsiteY5" fmla="*/ 27432 h 110299"/>
                <a:gd name="connsiteX6" fmla="*/ 29051 w 71628"/>
                <a:gd name="connsiteY6" fmla="*/ 38671 h 110299"/>
                <a:gd name="connsiteX7" fmla="*/ 46768 w 71628"/>
                <a:gd name="connsiteY7" fmla="*/ 47244 h 110299"/>
                <a:gd name="connsiteX8" fmla="*/ 65818 w 71628"/>
                <a:gd name="connsiteY8" fmla="*/ 61150 h 110299"/>
                <a:gd name="connsiteX9" fmla="*/ 71628 w 71628"/>
                <a:gd name="connsiteY9" fmla="*/ 79438 h 110299"/>
                <a:gd name="connsiteX10" fmla="*/ 61627 w 71628"/>
                <a:gd name="connsiteY10" fmla="*/ 101822 h 110299"/>
                <a:gd name="connsiteX11" fmla="*/ 35814 w 71628"/>
                <a:gd name="connsiteY11" fmla="*/ 110299 h 110299"/>
                <a:gd name="connsiteX12" fmla="*/ 18098 w 71628"/>
                <a:gd name="connsiteY12" fmla="*/ 108013 h 110299"/>
                <a:gd name="connsiteX13" fmla="*/ 1429 w 71628"/>
                <a:gd name="connsiteY13" fmla="*/ 100203 h 110299"/>
                <a:gd name="connsiteX14" fmla="*/ 1429 w 71628"/>
                <a:gd name="connsiteY14" fmla="*/ 79724 h 110299"/>
                <a:gd name="connsiteX15" fmla="*/ 33909 w 71628"/>
                <a:gd name="connsiteY15" fmla="*/ 94012 h 110299"/>
                <a:gd name="connsiteX16" fmla="*/ 46196 w 71628"/>
                <a:gd name="connsiteY16" fmla="*/ 90678 h 110299"/>
                <a:gd name="connsiteX17" fmla="*/ 50864 w 71628"/>
                <a:gd name="connsiteY17" fmla="*/ 81915 h 110299"/>
                <a:gd name="connsiteX18" fmla="*/ 42672 w 71628"/>
                <a:gd name="connsiteY18" fmla="*/ 69723 h 110299"/>
                <a:gd name="connsiteX19" fmla="*/ 25241 w 71628"/>
                <a:gd name="connsiteY19" fmla="*/ 60865 h 110299"/>
                <a:gd name="connsiteX20" fmla="*/ 6287 w 71628"/>
                <a:gd name="connsiteY20" fmla="*/ 47434 h 110299"/>
                <a:gd name="connsiteX21" fmla="*/ 0 w 71628"/>
                <a:gd name="connsiteY21" fmla="*/ 29623 h 110299"/>
                <a:gd name="connsiteX22" fmla="*/ 10096 w 71628"/>
                <a:gd name="connsiteY22" fmla="*/ 8001 h 110299"/>
                <a:gd name="connsiteX23" fmla="*/ 36767 w 71628"/>
                <a:gd name="connsiteY23" fmla="*/ 0 h 110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1628" h="110299">
                  <a:moveTo>
                    <a:pt x="36957" y="95"/>
                  </a:moveTo>
                  <a:cubicBezTo>
                    <a:pt x="47435" y="95"/>
                    <a:pt x="57531" y="2762"/>
                    <a:pt x="67151" y="7906"/>
                  </a:cubicBezTo>
                  <a:lnTo>
                    <a:pt x="67151" y="26384"/>
                  </a:lnTo>
                  <a:cubicBezTo>
                    <a:pt x="56007" y="19717"/>
                    <a:pt x="46101" y="16288"/>
                    <a:pt x="37529" y="16288"/>
                  </a:cubicBezTo>
                  <a:cubicBezTo>
                    <a:pt x="32290" y="16288"/>
                    <a:pt x="28194" y="17336"/>
                    <a:pt x="25241" y="19336"/>
                  </a:cubicBezTo>
                  <a:cubicBezTo>
                    <a:pt x="22289" y="21336"/>
                    <a:pt x="20860" y="24098"/>
                    <a:pt x="20860" y="27432"/>
                  </a:cubicBezTo>
                  <a:cubicBezTo>
                    <a:pt x="20860" y="31528"/>
                    <a:pt x="23622" y="35242"/>
                    <a:pt x="29051" y="38671"/>
                  </a:cubicBezTo>
                  <a:cubicBezTo>
                    <a:pt x="30575" y="39719"/>
                    <a:pt x="36481" y="42577"/>
                    <a:pt x="46768" y="47244"/>
                  </a:cubicBezTo>
                  <a:cubicBezTo>
                    <a:pt x="55626" y="51435"/>
                    <a:pt x="62008" y="56007"/>
                    <a:pt x="65818" y="61150"/>
                  </a:cubicBezTo>
                  <a:cubicBezTo>
                    <a:pt x="69723" y="66199"/>
                    <a:pt x="71628" y="72295"/>
                    <a:pt x="71628" y="79438"/>
                  </a:cubicBezTo>
                  <a:cubicBezTo>
                    <a:pt x="71628" y="88678"/>
                    <a:pt x="68294" y="96107"/>
                    <a:pt x="61627" y="101822"/>
                  </a:cubicBezTo>
                  <a:cubicBezTo>
                    <a:pt x="54959" y="107537"/>
                    <a:pt x="46387" y="110299"/>
                    <a:pt x="35814" y="110299"/>
                  </a:cubicBezTo>
                  <a:cubicBezTo>
                    <a:pt x="28956" y="110299"/>
                    <a:pt x="23050" y="109538"/>
                    <a:pt x="18098" y="108013"/>
                  </a:cubicBezTo>
                  <a:cubicBezTo>
                    <a:pt x="13144" y="106489"/>
                    <a:pt x="7620" y="103918"/>
                    <a:pt x="1429" y="100203"/>
                  </a:cubicBezTo>
                  <a:lnTo>
                    <a:pt x="1429" y="79724"/>
                  </a:lnTo>
                  <a:cubicBezTo>
                    <a:pt x="12954" y="89249"/>
                    <a:pt x="23717" y="94012"/>
                    <a:pt x="33909" y="94012"/>
                  </a:cubicBezTo>
                  <a:cubicBezTo>
                    <a:pt x="38957" y="94012"/>
                    <a:pt x="43053" y="92869"/>
                    <a:pt x="46196" y="90678"/>
                  </a:cubicBezTo>
                  <a:cubicBezTo>
                    <a:pt x="49340" y="88487"/>
                    <a:pt x="50864" y="85534"/>
                    <a:pt x="50864" y="81915"/>
                  </a:cubicBezTo>
                  <a:cubicBezTo>
                    <a:pt x="50864" y="76962"/>
                    <a:pt x="48101" y="72866"/>
                    <a:pt x="42672" y="69723"/>
                  </a:cubicBezTo>
                  <a:cubicBezTo>
                    <a:pt x="38195" y="67246"/>
                    <a:pt x="32385" y="64294"/>
                    <a:pt x="25241" y="60865"/>
                  </a:cubicBezTo>
                  <a:cubicBezTo>
                    <a:pt x="16764" y="57055"/>
                    <a:pt x="10477" y="52483"/>
                    <a:pt x="6287" y="47434"/>
                  </a:cubicBezTo>
                  <a:cubicBezTo>
                    <a:pt x="2096" y="42291"/>
                    <a:pt x="0" y="36386"/>
                    <a:pt x="0" y="29623"/>
                  </a:cubicBezTo>
                  <a:cubicBezTo>
                    <a:pt x="0" y="20574"/>
                    <a:pt x="3334" y="13430"/>
                    <a:pt x="10096" y="8001"/>
                  </a:cubicBezTo>
                  <a:cubicBezTo>
                    <a:pt x="16859" y="2572"/>
                    <a:pt x="25717" y="0"/>
                    <a:pt x="36767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9E75998C-3521-92A3-AB7D-4488A9C610A0}"/>
                </a:ext>
              </a:extLst>
            </p:cNvPr>
            <p:cNvSpPr/>
            <p:nvPr/>
          </p:nvSpPr>
          <p:spPr>
            <a:xfrm>
              <a:off x="6888929" y="4427834"/>
              <a:ext cx="70199" cy="74676"/>
            </a:xfrm>
            <a:custGeom>
              <a:avLst/>
              <a:gdLst>
                <a:gd name="connsiteX0" fmla="*/ 35909 w 70199"/>
                <a:gd name="connsiteY0" fmla="*/ 0 h 74676"/>
                <a:gd name="connsiteX1" fmla="*/ 60960 w 70199"/>
                <a:gd name="connsiteY1" fmla="*/ 10192 h 74676"/>
                <a:gd name="connsiteX2" fmla="*/ 70199 w 70199"/>
                <a:gd name="connsiteY2" fmla="*/ 38291 h 74676"/>
                <a:gd name="connsiteX3" fmla="*/ 70199 w 70199"/>
                <a:gd name="connsiteY3" fmla="*/ 41148 h 74676"/>
                <a:gd name="connsiteX4" fmla="*/ 19336 w 70199"/>
                <a:gd name="connsiteY4" fmla="*/ 41148 h 74676"/>
                <a:gd name="connsiteX5" fmla="*/ 26575 w 70199"/>
                <a:gd name="connsiteY5" fmla="*/ 56007 h 74676"/>
                <a:gd name="connsiteX6" fmla="*/ 43148 w 70199"/>
                <a:gd name="connsiteY6" fmla="*/ 61151 h 74676"/>
                <a:gd name="connsiteX7" fmla="*/ 56197 w 70199"/>
                <a:gd name="connsiteY7" fmla="*/ 58769 h 74676"/>
                <a:gd name="connsiteX8" fmla="*/ 69151 w 70199"/>
                <a:gd name="connsiteY8" fmla="*/ 51626 h 74676"/>
                <a:gd name="connsiteX9" fmla="*/ 69151 w 70199"/>
                <a:gd name="connsiteY9" fmla="*/ 65723 h 74676"/>
                <a:gd name="connsiteX10" fmla="*/ 38576 w 70199"/>
                <a:gd name="connsiteY10" fmla="*/ 74676 h 74676"/>
                <a:gd name="connsiteX11" fmla="*/ 10763 w 70199"/>
                <a:gd name="connsiteY11" fmla="*/ 64389 h 74676"/>
                <a:gd name="connsiteX12" fmla="*/ 0 w 70199"/>
                <a:gd name="connsiteY12" fmla="*/ 37148 h 74676"/>
                <a:gd name="connsiteX13" fmla="*/ 10001 w 70199"/>
                <a:gd name="connsiteY13" fmla="*/ 10383 h 74676"/>
                <a:gd name="connsiteX14" fmla="*/ 36004 w 70199"/>
                <a:gd name="connsiteY14" fmla="*/ 0 h 74676"/>
                <a:gd name="connsiteX15" fmla="*/ 52483 w 70199"/>
                <a:gd name="connsiteY15" fmla="*/ 29623 h 74676"/>
                <a:gd name="connsiteX16" fmla="*/ 47720 w 70199"/>
                <a:gd name="connsiteY16" fmla="*/ 17336 h 74676"/>
                <a:gd name="connsiteX17" fmla="*/ 36767 w 70199"/>
                <a:gd name="connsiteY17" fmla="*/ 12954 h 74676"/>
                <a:gd name="connsiteX18" fmla="*/ 25241 w 70199"/>
                <a:gd name="connsiteY18" fmla="*/ 17145 h 74676"/>
                <a:gd name="connsiteX19" fmla="*/ 19717 w 70199"/>
                <a:gd name="connsiteY19" fmla="*/ 29623 h 74676"/>
                <a:gd name="connsiteX20" fmla="*/ 52483 w 70199"/>
                <a:gd name="connsiteY20" fmla="*/ 29623 h 74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0199" h="74676">
                  <a:moveTo>
                    <a:pt x="35909" y="0"/>
                  </a:moveTo>
                  <a:cubicBezTo>
                    <a:pt x="46482" y="0"/>
                    <a:pt x="54864" y="3334"/>
                    <a:pt x="60960" y="10192"/>
                  </a:cubicBezTo>
                  <a:cubicBezTo>
                    <a:pt x="67151" y="16955"/>
                    <a:pt x="70199" y="26289"/>
                    <a:pt x="70199" y="38291"/>
                  </a:cubicBezTo>
                  <a:lnTo>
                    <a:pt x="70199" y="41148"/>
                  </a:lnTo>
                  <a:lnTo>
                    <a:pt x="19336" y="41148"/>
                  </a:lnTo>
                  <a:cubicBezTo>
                    <a:pt x="20098" y="47530"/>
                    <a:pt x="22479" y="52483"/>
                    <a:pt x="26575" y="56007"/>
                  </a:cubicBezTo>
                  <a:cubicBezTo>
                    <a:pt x="30575" y="59436"/>
                    <a:pt x="36100" y="61151"/>
                    <a:pt x="43148" y="61151"/>
                  </a:cubicBezTo>
                  <a:cubicBezTo>
                    <a:pt x="47625" y="61151"/>
                    <a:pt x="52006" y="60389"/>
                    <a:pt x="56197" y="58769"/>
                  </a:cubicBezTo>
                  <a:cubicBezTo>
                    <a:pt x="60388" y="57245"/>
                    <a:pt x="64675" y="54864"/>
                    <a:pt x="69151" y="51626"/>
                  </a:cubicBezTo>
                  <a:lnTo>
                    <a:pt x="69151" y="65723"/>
                  </a:lnTo>
                  <a:cubicBezTo>
                    <a:pt x="60770" y="71628"/>
                    <a:pt x="50483" y="74676"/>
                    <a:pt x="38576" y="74676"/>
                  </a:cubicBezTo>
                  <a:cubicBezTo>
                    <a:pt x="27242" y="74676"/>
                    <a:pt x="18002" y="71247"/>
                    <a:pt x="10763" y="64389"/>
                  </a:cubicBezTo>
                  <a:cubicBezTo>
                    <a:pt x="3620" y="57531"/>
                    <a:pt x="0" y="48483"/>
                    <a:pt x="0" y="37148"/>
                  </a:cubicBezTo>
                  <a:cubicBezTo>
                    <a:pt x="0" y="25813"/>
                    <a:pt x="3334" y="17336"/>
                    <a:pt x="10001" y="10383"/>
                  </a:cubicBezTo>
                  <a:cubicBezTo>
                    <a:pt x="16669" y="3429"/>
                    <a:pt x="25337" y="0"/>
                    <a:pt x="36004" y="0"/>
                  </a:cubicBezTo>
                  <a:moveTo>
                    <a:pt x="52483" y="29623"/>
                  </a:moveTo>
                  <a:cubicBezTo>
                    <a:pt x="51911" y="24384"/>
                    <a:pt x="50387" y="20288"/>
                    <a:pt x="47720" y="17336"/>
                  </a:cubicBezTo>
                  <a:cubicBezTo>
                    <a:pt x="45053" y="14383"/>
                    <a:pt x="41338" y="12954"/>
                    <a:pt x="36767" y="12954"/>
                  </a:cubicBezTo>
                  <a:cubicBezTo>
                    <a:pt x="32195" y="12954"/>
                    <a:pt x="28194" y="14383"/>
                    <a:pt x="25241" y="17145"/>
                  </a:cubicBezTo>
                  <a:cubicBezTo>
                    <a:pt x="22288" y="19908"/>
                    <a:pt x="20479" y="24099"/>
                    <a:pt x="19717" y="29623"/>
                  </a:cubicBezTo>
                  <a:lnTo>
                    <a:pt x="52483" y="2962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8C9ECC4B-248B-328C-653C-99B198A25490}"/>
                </a:ext>
              </a:extLst>
            </p:cNvPr>
            <p:cNvSpPr/>
            <p:nvPr/>
          </p:nvSpPr>
          <p:spPr>
            <a:xfrm>
              <a:off x="6973987" y="4427834"/>
              <a:ext cx="71247" cy="109537"/>
            </a:xfrm>
            <a:custGeom>
              <a:avLst/>
              <a:gdLst>
                <a:gd name="connsiteX0" fmla="*/ 37052 w 71247"/>
                <a:gd name="connsiteY0" fmla="*/ 0 h 109537"/>
                <a:gd name="connsiteX1" fmla="*/ 61817 w 71247"/>
                <a:gd name="connsiteY1" fmla="*/ 10287 h 109537"/>
                <a:gd name="connsiteX2" fmla="*/ 71247 w 71247"/>
                <a:gd name="connsiteY2" fmla="*/ 37148 h 109537"/>
                <a:gd name="connsiteX3" fmla="*/ 66866 w 71247"/>
                <a:gd name="connsiteY3" fmla="*/ 56579 h 109537"/>
                <a:gd name="connsiteX4" fmla="*/ 54293 w 71247"/>
                <a:gd name="connsiteY4" fmla="*/ 69914 h 109537"/>
                <a:gd name="connsiteX5" fmla="*/ 35814 w 71247"/>
                <a:gd name="connsiteY5" fmla="*/ 74676 h 109537"/>
                <a:gd name="connsiteX6" fmla="*/ 18955 w 71247"/>
                <a:gd name="connsiteY6" fmla="*/ 70485 h 109537"/>
                <a:gd name="connsiteX7" fmla="*/ 18955 w 71247"/>
                <a:gd name="connsiteY7" fmla="*/ 109538 h 109537"/>
                <a:gd name="connsiteX8" fmla="*/ 0 w 71247"/>
                <a:gd name="connsiteY8" fmla="*/ 109538 h 109537"/>
                <a:gd name="connsiteX9" fmla="*/ 0 w 71247"/>
                <a:gd name="connsiteY9" fmla="*/ 1429 h 109537"/>
                <a:gd name="connsiteX10" fmla="*/ 18764 w 71247"/>
                <a:gd name="connsiteY10" fmla="*/ 1429 h 109537"/>
                <a:gd name="connsiteX11" fmla="*/ 18764 w 71247"/>
                <a:gd name="connsiteY11" fmla="*/ 6096 h 109537"/>
                <a:gd name="connsiteX12" fmla="*/ 37052 w 71247"/>
                <a:gd name="connsiteY12" fmla="*/ 95 h 109537"/>
                <a:gd name="connsiteX13" fmla="*/ 18955 w 71247"/>
                <a:gd name="connsiteY13" fmla="*/ 56483 h 109537"/>
                <a:gd name="connsiteX14" fmla="*/ 32195 w 71247"/>
                <a:gd name="connsiteY14" fmla="*/ 60579 h 109537"/>
                <a:gd name="connsiteX15" fmla="*/ 46482 w 71247"/>
                <a:gd name="connsiteY15" fmla="*/ 54197 h 109537"/>
                <a:gd name="connsiteX16" fmla="*/ 51816 w 71247"/>
                <a:gd name="connsiteY16" fmla="*/ 37719 h 109537"/>
                <a:gd name="connsiteX17" fmla="*/ 47054 w 71247"/>
                <a:gd name="connsiteY17" fmla="*/ 20479 h 109537"/>
                <a:gd name="connsiteX18" fmla="*/ 33433 w 71247"/>
                <a:gd name="connsiteY18" fmla="*/ 14288 h 109537"/>
                <a:gd name="connsiteX19" fmla="*/ 27051 w 71247"/>
                <a:gd name="connsiteY19" fmla="*/ 15431 h 109537"/>
                <a:gd name="connsiteX20" fmla="*/ 18955 w 71247"/>
                <a:gd name="connsiteY20" fmla="*/ 20193 h 109537"/>
                <a:gd name="connsiteX21" fmla="*/ 18955 w 71247"/>
                <a:gd name="connsiteY21" fmla="*/ 56579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1247" h="109537">
                  <a:moveTo>
                    <a:pt x="37052" y="0"/>
                  </a:moveTo>
                  <a:cubicBezTo>
                    <a:pt x="47339" y="0"/>
                    <a:pt x="55531" y="3429"/>
                    <a:pt x="61817" y="10287"/>
                  </a:cubicBezTo>
                  <a:cubicBezTo>
                    <a:pt x="68104" y="17145"/>
                    <a:pt x="71247" y="26099"/>
                    <a:pt x="71247" y="37148"/>
                  </a:cubicBezTo>
                  <a:cubicBezTo>
                    <a:pt x="71247" y="44387"/>
                    <a:pt x="69818" y="50864"/>
                    <a:pt x="66866" y="56579"/>
                  </a:cubicBezTo>
                  <a:cubicBezTo>
                    <a:pt x="63913" y="62294"/>
                    <a:pt x="59722" y="66675"/>
                    <a:pt x="54293" y="69914"/>
                  </a:cubicBezTo>
                  <a:cubicBezTo>
                    <a:pt x="48863" y="73057"/>
                    <a:pt x="42672" y="74676"/>
                    <a:pt x="35814" y="74676"/>
                  </a:cubicBezTo>
                  <a:cubicBezTo>
                    <a:pt x="30194" y="74676"/>
                    <a:pt x="24575" y="73247"/>
                    <a:pt x="18955" y="70485"/>
                  </a:cubicBezTo>
                  <a:lnTo>
                    <a:pt x="18955" y="109538"/>
                  </a:lnTo>
                  <a:lnTo>
                    <a:pt x="0" y="109538"/>
                  </a:lnTo>
                  <a:lnTo>
                    <a:pt x="0" y="1429"/>
                  </a:lnTo>
                  <a:lnTo>
                    <a:pt x="18764" y="1429"/>
                  </a:lnTo>
                  <a:lnTo>
                    <a:pt x="18764" y="6096"/>
                  </a:lnTo>
                  <a:cubicBezTo>
                    <a:pt x="24479" y="2096"/>
                    <a:pt x="30575" y="95"/>
                    <a:pt x="37052" y="95"/>
                  </a:cubicBezTo>
                  <a:moveTo>
                    <a:pt x="18955" y="56483"/>
                  </a:moveTo>
                  <a:cubicBezTo>
                    <a:pt x="23622" y="59246"/>
                    <a:pt x="28099" y="60579"/>
                    <a:pt x="32195" y="60579"/>
                  </a:cubicBezTo>
                  <a:cubicBezTo>
                    <a:pt x="38100" y="60579"/>
                    <a:pt x="42958" y="58484"/>
                    <a:pt x="46482" y="54197"/>
                  </a:cubicBezTo>
                  <a:cubicBezTo>
                    <a:pt x="50102" y="49911"/>
                    <a:pt x="51816" y="44482"/>
                    <a:pt x="51816" y="37719"/>
                  </a:cubicBezTo>
                  <a:cubicBezTo>
                    <a:pt x="51816" y="30385"/>
                    <a:pt x="50197" y="24670"/>
                    <a:pt x="47054" y="20479"/>
                  </a:cubicBezTo>
                  <a:cubicBezTo>
                    <a:pt x="43815" y="16288"/>
                    <a:pt x="39243" y="14288"/>
                    <a:pt x="33433" y="14288"/>
                  </a:cubicBezTo>
                  <a:cubicBezTo>
                    <a:pt x="31242" y="14288"/>
                    <a:pt x="29051" y="14669"/>
                    <a:pt x="27051" y="15431"/>
                  </a:cubicBezTo>
                  <a:cubicBezTo>
                    <a:pt x="24956" y="16193"/>
                    <a:pt x="22289" y="17717"/>
                    <a:pt x="18955" y="20193"/>
                  </a:cubicBezTo>
                  <a:lnTo>
                    <a:pt x="18955" y="5657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3436465B-E287-B920-62A7-F8CECBB72DAB}"/>
                </a:ext>
              </a:extLst>
            </p:cNvPr>
            <p:cNvSpPr/>
            <p:nvPr/>
          </p:nvSpPr>
          <p:spPr>
            <a:xfrm>
              <a:off x="7101146" y="4392116"/>
              <a:ext cx="69627" cy="108870"/>
            </a:xfrm>
            <a:custGeom>
              <a:avLst/>
              <a:gdLst>
                <a:gd name="connsiteX0" fmla="*/ 29718 w 69627"/>
                <a:gd name="connsiteY0" fmla="*/ 0 h 108870"/>
                <a:gd name="connsiteX1" fmla="*/ 54102 w 69627"/>
                <a:gd name="connsiteY1" fmla="*/ 8763 h 108870"/>
                <a:gd name="connsiteX2" fmla="*/ 63151 w 69627"/>
                <a:gd name="connsiteY2" fmla="*/ 32004 h 108870"/>
                <a:gd name="connsiteX3" fmla="*/ 56388 w 69627"/>
                <a:gd name="connsiteY3" fmla="*/ 56007 h 108870"/>
                <a:gd name="connsiteX4" fmla="*/ 32766 w 69627"/>
                <a:gd name="connsiteY4" fmla="*/ 90297 h 108870"/>
                <a:gd name="connsiteX5" fmla="*/ 69628 w 69627"/>
                <a:gd name="connsiteY5" fmla="*/ 90297 h 108870"/>
                <a:gd name="connsiteX6" fmla="*/ 69628 w 69627"/>
                <a:gd name="connsiteY6" fmla="*/ 108871 h 108870"/>
                <a:gd name="connsiteX7" fmla="*/ 0 w 69627"/>
                <a:gd name="connsiteY7" fmla="*/ 108871 h 108870"/>
                <a:gd name="connsiteX8" fmla="*/ 0 w 69627"/>
                <a:gd name="connsiteY8" fmla="*/ 106680 h 108870"/>
                <a:gd name="connsiteX9" fmla="*/ 20860 w 69627"/>
                <a:gd name="connsiteY9" fmla="*/ 79724 h 108870"/>
                <a:gd name="connsiteX10" fmla="*/ 34385 w 69627"/>
                <a:gd name="connsiteY10" fmla="*/ 59912 h 108870"/>
                <a:gd name="connsiteX11" fmla="*/ 41148 w 69627"/>
                <a:gd name="connsiteY11" fmla="*/ 46482 h 108870"/>
                <a:gd name="connsiteX12" fmla="*/ 43148 w 69627"/>
                <a:gd name="connsiteY12" fmla="*/ 35052 h 108870"/>
                <a:gd name="connsiteX13" fmla="*/ 38386 w 69627"/>
                <a:gd name="connsiteY13" fmla="*/ 22574 h 108870"/>
                <a:gd name="connsiteX14" fmla="*/ 26860 w 69627"/>
                <a:gd name="connsiteY14" fmla="*/ 17526 h 108870"/>
                <a:gd name="connsiteX15" fmla="*/ 1619 w 69627"/>
                <a:gd name="connsiteY15" fmla="*/ 31337 h 108870"/>
                <a:gd name="connsiteX16" fmla="*/ 1619 w 69627"/>
                <a:gd name="connsiteY16" fmla="*/ 10287 h 108870"/>
                <a:gd name="connsiteX17" fmla="*/ 29718 w 69627"/>
                <a:gd name="connsiteY17" fmla="*/ 95 h 108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9627" h="108870">
                  <a:moveTo>
                    <a:pt x="29718" y="0"/>
                  </a:moveTo>
                  <a:cubicBezTo>
                    <a:pt x="39910" y="0"/>
                    <a:pt x="48006" y="2953"/>
                    <a:pt x="54102" y="8763"/>
                  </a:cubicBezTo>
                  <a:cubicBezTo>
                    <a:pt x="60103" y="14574"/>
                    <a:pt x="63151" y="22384"/>
                    <a:pt x="63151" y="32004"/>
                  </a:cubicBezTo>
                  <a:cubicBezTo>
                    <a:pt x="63151" y="39338"/>
                    <a:pt x="60865" y="47435"/>
                    <a:pt x="56388" y="56007"/>
                  </a:cubicBezTo>
                  <a:cubicBezTo>
                    <a:pt x="51911" y="64580"/>
                    <a:pt x="44005" y="76010"/>
                    <a:pt x="32766" y="90297"/>
                  </a:cubicBezTo>
                  <a:lnTo>
                    <a:pt x="69628" y="90297"/>
                  </a:lnTo>
                  <a:lnTo>
                    <a:pt x="69628" y="108871"/>
                  </a:lnTo>
                  <a:lnTo>
                    <a:pt x="0" y="108871"/>
                  </a:lnTo>
                  <a:lnTo>
                    <a:pt x="0" y="106680"/>
                  </a:lnTo>
                  <a:cubicBezTo>
                    <a:pt x="8096" y="96679"/>
                    <a:pt x="15050" y="87725"/>
                    <a:pt x="20860" y="79724"/>
                  </a:cubicBezTo>
                  <a:cubicBezTo>
                    <a:pt x="26670" y="71724"/>
                    <a:pt x="31147" y="65151"/>
                    <a:pt x="34385" y="59912"/>
                  </a:cubicBezTo>
                  <a:cubicBezTo>
                    <a:pt x="37624" y="54674"/>
                    <a:pt x="39814" y="50197"/>
                    <a:pt x="41148" y="46482"/>
                  </a:cubicBezTo>
                  <a:cubicBezTo>
                    <a:pt x="42481" y="42767"/>
                    <a:pt x="43148" y="38958"/>
                    <a:pt x="43148" y="35052"/>
                  </a:cubicBezTo>
                  <a:cubicBezTo>
                    <a:pt x="43148" y="30099"/>
                    <a:pt x="41529" y="26003"/>
                    <a:pt x="38386" y="22574"/>
                  </a:cubicBezTo>
                  <a:cubicBezTo>
                    <a:pt x="35242" y="19241"/>
                    <a:pt x="31433" y="17526"/>
                    <a:pt x="26860" y="17526"/>
                  </a:cubicBezTo>
                  <a:cubicBezTo>
                    <a:pt x="18764" y="17526"/>
                    <a:pt x="10382" y="22098"/>
                    <a:pt x="1619" y="31337"/>
                  </a:cubicBezTo>
                  <a:lnTo>
                    <a:pt x="1619" y="10287"/>
                  </a:lnTo>
                  <a:cubicBezTo>
                    <a:pt x="10763" y="3429"/>
                    <a:pt x="20193" y="95"/>
                    <a:pt x="29718" y="95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658B455A-3308-50D0-BB51-F5BC57286558}"/>
                </a:ext>
              </a:extLst>
            </p:cNvPr>
            <p:cNvSpPr/>
            <p:nvPr/>
          </p:nvSpPr>
          <p:spPr>
            <a:xfrm>
              <a:off x="7185061" y="4392116"/>
              <a:ext cx="68961" cy="110299"/>
            </a:xfrm>
            <a:custGeom>
              <a:avLst/>
              <a:gdLst>
                <a:gd name="connsiteX0" fmla="*/ 33909 w 68961"/>
                <a:gd name="connsiteY0" fmla="*/ 0 h 110299"/>
                <a:gd name="connsiteX1" fmla="*/ 52102 w 68961"/>
                <a:gd name="connsiteY1" fmla="*/ 4763 h 110299"/>
                <a:gd name="connsiteX2" fmla="*/ 64579 w 68961"/>
                <a:gd name="connsiteY2" fmla="*/ 18193 h 110299"/>
                <a:gd name="connsiteX3" fmla="*/ 68961 w 68961"/>
                <a:gd name="connsiteY3" fmla="*/ 38100 h 110299"/>
                <a:gd name="connsiteX4" fmla="*/ 58674 w 68961"/>
                <a:gd name="connsiteY4" fmla="*/ 74676 h 110299"/>
                <a:gd name="connsiteX5" fmla="*/ 31337 w 68961"/>
                <a:gd name="connsiteY5" fmla="*/ 110300 h 110299"/>
                <a:gd name="connsiteX6" fmla="*/ 7906 w 68961"/>
                <a:gd name="connsiteY6" fmla="*/ 110300 h 110299"/>
                <a:gd name="connsiteX7" fmla="*/ 27337 w 68961"/>
                <a:gd name="connsiteY7" fmla="*/ 88678 h 110299"/>
                <a:gd name="connsiteX8" fmla="*/ 41815 w 68961"/>
                <a:gd name="connsiteY8" fmla="*/ 64675 h 110299"/>
                <a:gd name="connsiteX9" fmla="*/ 29528 w 68961"/>
                <a:gd name="connsiteY9" fmla="*/ 67151 h 110299"/>
                <a:gd name="connsiteX10" fmla="*/ 8382 w 68961"/>
                <a:gd name="connsiteY10" fmla="*/ 58008 h 110299"/>
                <a:gd name="connsiteX11" fmla="*/ 0 w 68961"/>
                <a:gd name="connsiteY11" fmla="*/ 34671 h 110299"/>
                <a:gd name="connsiteX12" fmla="*/ 4382 w 68961"/>
                <a:gd name="connsiteY12" fmla="*/ 17336 h 110299"/>
                <a:gd name="connsiteX13" fmla="*/ 16574 w 68961"/>
                <a:gd name="connsiteY13" fmla="*/ 4667 h 110299"/>
                <a:gd name="connsiteX14" fmla="*/ 33909 w 68961"/>
                <a:gd name="connsiteY14" fmla="*/ 0 h 110299"/>
                <a:gd name="connsiteX15" fmla="*/ 19526 w 68961"/>
                <a:gd name="connsiteY15" fmla="*/ 34385 h 110299"/>
                <a:gd name="connsiteX16" fmla="*/ 23622 w 68961"/>
                <a:gd name="connsiteY16" fmla="*/ 46196 h 110299"/>
                <a:gd name="connsiteX17" fmla="*/ 34385 w 68961"/>
                <a:gd name="connsiteY17" fmla="*/ 50864 h 110299"/>
                <a:gd name="connsiteX18" fmla="*/ 44863 w 68961"/>
                <a:gd name="connsiteY18" fmla="*/ 46196 h 110299"/>
                <a:gd name="connsiteX19" fmla="*/ 49054 w 68961"/>
                <a:gd name="connsiteY19" fmla="*/ 35052 h 110299"/>
                <a:gd name="connsiteX20" fmla="*/ 44863 w 68961"/>
                <a:gd name="connsiteY20" fmla="*/ 22574 h 110299"/>
                <a:gd name="connsiteX21" fmla="*/ 34004 w 68961"/>
                <a:gd name="connsiteY21" fmla="*/ 17717 h 110299"/>
                <a:gd name="connsiteX22" fmla="*/ 23622 w 68961"/>
                <a:gd name="connsiteY22" fmla="*/ 22384 h 110299"/>
                <a:gd name="connsiteX23" fmla="*/ 19621 w 68961"/>
                <a:gd name="connsiteY23" fmla="*/ 34481 h 110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961" h="110299">
                  <a:moveTo>
                    <a:pt x="33909" y="0"/>
                  </a:moveTo>
                  <a:cubicBezTo>
                    <a:pt x="40672" y="0"/>
                    <a:pt x="46768" y="1619"/>
                    <a:pt x="52102" y="4763"/>
                  </a:cubicBezTo>
                  <a:cubicBezTo>
                    <a:pt x="57531" y="7906"/>
                    <a:pt x="61627" y="12383"/>
                    <a:pt x="64579" y="18193"/>
                  </a:cubicBezTo>
                  <a:cubicBezTo>
                    <a:pt x="67532" y="23908"/>
                    <a:pt x="68961" y="30575"/>
                    <a:pt x="68961" y="38100"/>
                  </a:cubicBezTo>
                  <a:cubicBezTo>
                    <a:pt x="68961" y="49340"/>
                    <a:pt x="65532" y="61532"/>
                    <a:pt x="58674" y="74676"/>
                  </a:cubicBezTo>
                  <a:cubicBezTo>
                    <a:pt x="51816" y="87725"/>
                    <a:pt x="42672" y="99632"/>
                    <a:pt x="31337" y="110300"/>
                  </a:cubicBezTo>
                  <a:lnTo>
                    <a:pt x="7906" y="110300"/>
                  </a:lnTo>
                  <a:cubicBezTo>
                    <a:pt x="14002" y="104966"/>
                    <a:pt x="20479" y="97822"/>
                    <a:pt x="27337" y="88678"/>
                  </a:cubicBezTo>
                  <a:cubicBezTo>
                    <a:pt x="34195" y="79534"/>
                    <a:pt x="38957" y="71533"/>
                    <a:pt x="41815" y="64675"/>
                  </a:cubicBezTo>
                  <a:cubicBezTo>
                    <a:pt x="38005" y="66294"/>
                    <a:pt x="33814" y="67151"/>
                    <a:pt x="29528" y="67151"/>
                  </a:cubicBezTo>
                  <a:cubicBezTo>
                    <a:pt x="21050" y="67151"/>
                    <a:pt x="14002" y="64103"/>
                    <a:pt x="8382" y="58008"/>
                  </a:cubicBezTo>
                  <a:cubicBezTo>
                    <a:pt x="2762" y="51911"/>
                    <a:pt x="0" y="44101"/>
                    <a:pt x="0" y="34671"/>
                  </a:cubicBezTo>
                  <a:cubicBezTo>
                    <a:pt x="0" y="28385"/>
                    <a:pt x="1429" y="22670"/>
                    <a:pt x="4382" y="17336"/>
                  </a:cubicBezTo>
                  <a:cubicBezTo>
                    <a:pt x="7334" y="12002"/>
                    <a:pt x="11335" y="7811"/>
                    <a:pt x="16574" y="4667"/>
                  </a:cubicBezTo>
                  <a:cubicBezTo>
                    <a:pt x="21812" y="1524"/>
                    <a:pt x="27622" y="0"/>
                    <a:pt x="33909" y="0"/>
                  </a:cubicBezTo>
                  <a:moveTo>
                    <a:pt x="19526" y="34385"/>
                  </a:moveTo>
                  <a:cubicBezTo>
                    <a:pt x="19526" y="39148"/>
                    <a:pt x="20860" y="43053"/>
                    <a:pt x="23622" y="46196"/>
                  </a:cubicBezTo>
                  <a:cubicBezTo>
                    <a:pt x="26384" y="49244"/>
                    <a:pt x="29908" y="50864"/>
                    <a:pt x="34385" y="50864"/>
                  </a:cubicBezTo>
                  <a:cubicBezTo>
                    <a:pt x="38576" y="50864"/>
                    <a:pt x="42100" y="49340"/>
                    <a:pt x="44863" y="46196"/>
                  </a:cubicBezTo>
                  <a:cubicBezTo>
                    <a:pt x="47625" y="43053"/>
                    <a:pt x="49054" y="39434"/>
                    <a:pt x="49054" y="35052"/>
                  </a:cubicBezTo>
                  <a:cubicBezTo>
                    <a:pt x="49054" y="29909"/>
                    <a:pt x="47625" y="25718"/>
                    <a:pt x="44863" y="22574"/>
                  </a:cubicBezTo>
                  <a:cubicBezTo>
                    <a:pt x="42100" y="19336"/>
                    <a:pt x="38386" y="17717"/>
                    <a:pt x="34004" y="17717"/>
                  </a:cubicBezTo>
                  <a:cubicBezTo>
                    <a:pt x="29623" y="17717"/>
                    <a:pt x="26194" y="19241"/>
                    <a:pt x="23622" y="22384"/>
                  </a:cubicBezTo>
                  <a:cubicBezTo>
                    <a:pt x="20955" y="25432"/>
                    <a:pt x="19621" y="29528"/>
                    <a:pt x="19621" y="3448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0BEEEF5E-C365-51CF-73F0-7B5F65487604}"/>
                </a:ext>
              </a:extLst>
            </p:cNvPr>
            <p:cNvSpPr/>
            <p:nvPr/>
          </p:nvSpPr>
          <p:spPr>
            <a:xfrm>
              <a:off x="7271739" y="4456219"/>
              <a:ext cx="39814" cy="18192"/>
            </a:xfrm>
            <a:custGeom>
              <a:avLst/>
              <a:gdLst>
                <a:gd name="connsiteX0" fmla="*/ 0 w 39814"/>
                <a:gd name="connsiteY0" fmla="*/ 0 h 18192"/>
                <a:gd name="connsiteX1" fmla="*/ 39814 w 39814"/>
                <a:gd name="connsiteY1" fmla="*/ 0 h 18192"/>
                <a:gd name="connsiteX2" fmla="*/ 39814 w 39814"/>
                <a:gd name="connsiteY2" fmla="*/ 18193 h 18192"/>
                <a:gd name="connsiteX3" fmla="*/ 0 w 39814"/>
                <a:gd name="connsiteY3" fmla="*/ 18193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814" h="18192">
                  <a:moveTo>
                    <a:pt x="0" y="0"/>
                  </a:moveTo>
                  <a:lnTo>
                    <a:pt x="39814" y="0"/>
                  </a:lnTo>
                  <a:lnTo>
                    <a:pt x="39814" y="18193"/>
                  </a:lnTo>
                  <a:lnTo>
                    <a:pt x="0" y="181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9B21C9F3-CE74-B6BB-B3F8-EF7AEF0A5607}"/>
                </a:ext>
              </a:extLst>
            </p:cNvPr>
            <p:cNvSpPr/>
            <p:nvPr/>
          </p:nvSpPr>
          <p:spPr>
            <a:xfrm>
              <a:off x="7329746" y="4391925"/>
              <a:ext cx="118681" cy="110394"/>
            </a:xfrm>
            <a:custGeom>
              <a:avLst/>
              <a:gdLst>
                <a:gd name="connsiteX0" fmla="*/ 59531 w 118681"/>
                <a:gd name="connsiteY0" fmla="*/ 190 h 110394"/>
                <a:gd name="connsiteX1" fmla="*/ 89535 w 118681"/>
                <a:gd name="connsiteY1" fmla="*/ 7048 h 110394"/>
                <a:gd name="connsiteX2" fmla="*/ 110776 w 118681"/>
                <a:gd name="connsiteY2" fmla="*/ 26861 h 110394"/>
                <a:gd name="connsiteX3" fmla="*/ 118681 w 118681"/>
                <a:gd name="connsiteY3" fmla="*/ 55245 h 110394"/>
                <a:gd name="connsiteX4" fmla="*/ 110966 w 118681"/>
                <a:gd name="connsiteY4" fmla="*/ 83248 h 110394"/>
                <a:gd name="connsiteX5" fmla="*/ 89725 w 118681"/>
                <a:gd name="connsiteY5" fmla="*/ 103251 h 110394"/>
                <a:gd name="connsiteX6" fmla="*/ 59246 w 118681"/>
                <a:gd name="connsiteY6" fmla="*/ 110395 h 110394"/>
                <a:gd name="connsiteX7" fmla="*/ 28861 w 118681"/>
                <a:gd name="connsiteY7" fmla="*/ 103156 h 110394"/>
                <a:gd name="connsiteX8" fmla="*/ 7620 w 118681"/>
                <a:gd name="connsiteY8" fmla="*/ 83248 h 110394"/>
                <a:gd name="connsiteX9" fmla="*/ 0 w 118681"/>
                <a:gd name="connsiteY9" fmla="*/ 55245 h 110394"/>
                <a:gd name="connsiteX10" fmla="*/ 7620 w 118681"/>
                <a:gd name="connsiteY10" fmla="*/ 27432 h 110394"/>
                <a:gd name="connsiteX11" fmla="*/ 28670 w 118681"/>
                <a:gd name="connsiteY11" fmla="*/ 7239 h 110394"/>
                <a:gd name="connsiteX12" fmla="*/ 59436 w 118681"/>
                <a:gd name="connsiteY12" fmla="*/ 0 h 110394"/>
                <a:gd name="connsiteX13" fmla="*/ 21622 w 118681"/>
                <a:gd name="connsiteY13" fmla="*/ 55436 h 110394"/>
                <a:gd name="connsiteX14" fmla="*/ 26479 w 118681"/>
                <a:gd name="connsiteY14" fmla="*/ 74676 h 110394"/>
                <a:gd name="connsiteX15" fmla="*/ 40005 w 118681"/>
                <a:gd name="connsiteY15" fmla="*/ 87916 h 110394"/>
                <a:gd name="connsiteX16" fmla="*/ 59626 w 118681"/>
                <a:gd name="connsiteY16" fmla="*/ 92583 h 110394"/>
                <a:gd name="connsiteX17" fmla="*/ 86868 w 118681"/>
                <a:gd name="connsiteY17" fmla="*/ 82201 h 110394"/>
                <a:gd name="connsiteX18" fmla="*/ 97536 w 118681"/>
                <a:gd name="connsiteY18" fmla="*/ 55436 h 110394"/>
                <a:gd name="connsiteX19" fmla="*/ 92774 w 118681"/>
                <a:gd name="connsiteY19" fmla="*/ 36195 h 110394"/>
                <a:gd name="connsiteX20" fmla="*/ 79248 w 118681"/>
                <a:gd name="connsiteY20" fmla="*/ 22955 h 110394"/>
                <a:gd name="connsiteX21" fmla="*/ 59626 w 118681"/>
                <a:gd name="connsiteY21" fmla="*/ 18288 h 110394"/>
                <a:gd name="connsiteX22" fmla="*/ 40005 w 118681"/>
                <a:gd name="connsiteY22" fmla="*/ 23051 h 110394"/>
                <a:gd name="connsiteX23" fmla="*/ 26575 w 118681"/>
                <a:gd name="connsiteY23" fmla="*/ 36290 h 110394"/>
                <a:gd name="connsiteX24" fmla="*/ 21908 w 118681"/>
                <a:gd name="connsiteY24" fmla="*/ 55531 h 11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8681" h="110394">
                  <a:moveTo>
                    <a:pt x="59531" y="190"/>
                  </a:moveTo>
                  <a:cubicBezTo>
                    <a:pt x="70675" y="190"/>
                    <a:pt x="80677" y="2477"/>
                    <a:pt x="89535" y="7048"/>
                  </a:cubicBezTo>
                  <a:cubicBezTo>
                    <a:pt x="98393" y="11621"/>
                    <a:pt x="105537" y="18288"/>
                    <a:pt x="110776" y="26861"/>
                  </a:cubicBezTo>
                  <a:cubicBezTo>
                    <a:pt x="116014" y="35528"/>
                    <a:pt x="118681" y="44958"/>
                    <a:pt x="118681" y="55245"/>
                  </a:cubicBezTo>
                  <a:cubicBezTo>
                    <a:pt x="118681" y="65532"/>
                    <a:pt x="116110" y="74581"/>
                    <a:pt x="110966" y="83248"/>
                  </a:cubicBezTo>
                  <a:cubicBezTo>
                    <a:pt x="105823" y="91821"/>
                    <a:pt x="98679" y="98488"/>
                    <a:pt x="89725" y="103251"/>
                  </a:cubicBezTo>
                  <a:cubicBezTo>
                    <a:pt x="80677" y="108013"/>
                    <a:pt x="70580" y="110395"/>
                    <a:pt x="59246" y="110395"/>
                  </a:cubicBezTo>
                  <a:cubicBezTo>
                    <a:pt x="47911" y="110395"/>
                    <a:pt x="38005" y="108013"/>
                    <a:pt x="28861" y="103156"/>
                  </a:cubicBezTo>
                  <a:cubicBezTo>
                    <a:pt x="19717" y="98298"/>
                    <a:pt x="12668" y="91726"/>
                    <a:pt x="7620" y="83248"/>
                  </a:cubicBezTo>
                  <a:cubicBezTo>
                    <a:pt x="2572" y="74867"/>
                    <a:pt x="0" y="65532"/>
                    <a:pt x="0" y="55245"/>
                  </a:cubicBezTo>
                  <a:cubicBezTo>
                    <a:pt x="0" y="44958"/>
                    <a:pt x="2572" y="36100"/>
                    <a:pt x="7620" y="27432"/>
                  </a:cubicBezTo>
                  <a:cubicBezTo>
                    <a:pt x="12668" y="18764"/>
                    <a:pt x="19717" y="12002"/>
                    <a:pt x="28670" y="7239"/>
                  </a:cubicBezTo>
                  <a:cubicBezTo>
                    <a:pt x="37624" y="2477"/>
                    <a:pt x="47816" y="0"/>
                    <a:pt x="59436" y="0"/>
                  </a:cubicBezTo>
                  <a:moveTo>
                    <a:pt x="21622" y="55436"/>
                  </a:moveTo>
                  <a:cubicBezTo>
                    <a:pt x="21622" y="62579"/>
                    <a:pt x="23241" y="68961"/>
                    <a:pt x="26479" y="74676"/>
                  </a:cubicBezTo>
                  <a:cubicBezTo>
                    <a:pt x="29718" y="80391"/>
                    <a:pt x="34195" y="84772"/>
                    <a:pt x="40005" y="87916"/>
                  </a:cubicBezTo>
                  <a:cubicBezTo>
                    <a:pt x="45815" y="91059"/>
                    <a:pt x="52292" y="92583"/>
                    <a:pt x="59626" y="92583"/>
                  </a:cubicBezTo>
                  <a:cubicBezTo>
                    <a:pt x="70675" y="92583"/>
                    <a:pt x="79724" y="89154"/>
                    <a:pt x="86868" y="82201"/>
                  </a:cubicBezTo>
                  <a:cubicBezTo>
                    <a:pt x="94012" y="75247"/>
                    <a:pt x="97536" y="66389"/>
                    <a:pt x="97536" y="55436"/>
                  </a:cubicBezTo>
                  <a:cubicBezTo>
                    <a:pt x="97536" y="48292"/>
                    <a:pt x="95917" y="41910"/>
                    <a:pt x="92774" y="36195"/>
                  </a:cubicBezTo>
                  <a:cubicBezTo>
                    <a:pt x="89535" y="30480"/>
                    <a:pt x="85058" y="26003"/>
                    <a:pt x="79248" y="22955"/>
                  </a:cubicBezTo>
                  <a:cubicBezTo>
                    <a:pt x="73438" y="19812"/>
                    <a:pt x="66866" y="18288"/>
                    <a:pt x="59626" y="18288"/>
                  </a:cubicBezTo>
                  <a:cubicBezTo>
                    <a:pt x="52388" y="18288"/>
                    <a:pt x="45815" y="19907"/>
                    <a:pt x="40005" y="23051"/>
                  </a:cubicBezTo>
                  <a:cubicBezTo>
                    <a:pt x="34195" y="26194"/>
                    <a:pt x="29718" y="30575"/>
                    <a:pt x="26575" y="36290"/>
                  </a:cubicBezTo>
                  <a:cubicBezTo>
                    <a:pt x="23431" y="42005"/>
                    <a:pt x="21908" y="48387"/>
                    <a:pt x="21908" y="5553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780FD511-5061-E2F4-619C-2EA4FA77B13D}"/>
                </a:ext>
              </a:extLst>
            </p:cNvPr>
            <p:cNvSpPr/>
            <p:nvPr/>
          </p:nvSpPr>
          <p:spPr>
            <a:xfrm>
              <a:off x="7461763" y="4427739"/>
              <a:ext cx="62293" cy="74866"/>
            </a:xfrm>
            <a:custGeom>
              <a:avLst/>
              <a:gdLst>
                <a:gd name="connsiteX0" fmla="*/ 38291 w 62293"/>
                <a:gd name="connsiteY0" fmla="*/ 0 h 74866"/>
                <a:gd name="connsiteX1" fmla="*/ 60960 w 62293"/>
                <a:gd name="connsiteY1" fmla="*/ 4858 h 74866"/>
                <a:gd name="connsiteX2" fmla="*/ 60960 w 62293"/>
                <a:gd name="connsiteY2" fmla="*/ 20955 h 74866"/>
                <a:gd name="connsiteX3" fmla="*/ 41910 w 62293"/>
                <a:gd name="connsiteY3" fmla="*/ 15145 h 74866"/>
                <a:gd name="connsiteX4" fmla="*/ 26099 w 62293"/>
                <a:gd name="connsiteY4" fmla="*/ 21146 h 74866"/>
                <a:gd name="connsiteX5" fmla="*/ 19907 w 62293"/>
                <a:gd name="connsiteY5" fmla="*/ 37529 h 74866"/>
                <a:gd name="connsiteX6" fmla="*/ 26099 w 62293"/>
                <a:gd name="connsiteY6" fmla="*/ 53816 h 74866"/>
                <a:gd name="connsiteX7" fmla="*/ 42577 w 62293"/>
                <a:gd name="connsiteY7" fmla="*/ 60007 h 74866"/>
                <a:gd name="connsiteX8" fmla="*/ 62293 w 62293"/>
                <a:gd name="connsiteY8" fmla="*/ 54959 h 74866"/>
                <a:gd name="connsiteX9" fmla="*/ 62293 w 62293"/>
                <a:gd name="connsiteY9" fmla="*/ 70295 h 74866"/>
                <a:gd name="connsiteX10" fmla="*/ 39243 w 62293"/>
                <a:gd name="connsiteY10" fmla="*/ 74866 h 74866"/>
                <a:gd name="connsiteX11" fmla="*/ 10858 w 62293"/>
                <a:gd name="connsiteY11" fmla="*/ 64865 h 74866"/>
                <a:gd name="connsiteX12" fmla="*/ 0 w 62293"/>
                <a:gd name="connsiteY12" fmla="*/ 38290 h 74866"/>
                <a:gd name="connsiteX13" fmla="*/ 10668 w 62293"/>
                <a:gd name="connsiteY13" fmla="*/ 10668 h 74866"/>
                <a:gd name="connsiteX14" fmla="*/ 38291 w 62293"/>
                <a:gd name="connsiteY14" fmla="*/ 190 h 74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293" h="74866">
                  <a:moveTo>
                    <a:pt x="38291" y="0"/>
                  </a:moveTo>
                  <a:cubicBezTo>
                    <a:pt x="46672" y="0"/>
                    <a:pt x="54197" y="1619"/>
                    <a:pt x="60960" y="4858"/>
                  </a:cubicBezTo>
                  <a:lnTo>
                    <a:pt x="60960" y="20955"/>
                  </a:lnTo>
                  <a:cubicBezTo>
                    <a:pt x="54197" y="17050"/>
                    <a:pt x="47911" y="15145"/>
                    <a:pt x="41910" y="15145"/>
                  </a:cubicBezTo>
                  <a:cubicBezTo>
                    <a:pt x="35433" y="15145"/>
                    <a:pt x="30194" y="17145"/>
                    <a:pt x="26099" y="21146"/>
                  </a:cubicBezTo>
                  <a:cubicBezTo>
                    <a:pt x="22003" y="25146"/>
                    <a:pt x="19907" y="30671"/>
                    <a:pt x="19907" y="37529"/>
                  </a:cubicBezTo>
                  <a:cubicBezTo>
                    <a:pt x="19907" y="44387"/>
                    <a:pt x="22003" y="49625"/>
                    <a:pt x="26099" y="53816"/>
                  </a:cubicBezTo>
                  <a:cubicBezTo>
                    <a:pt x="30194" y="57912"/>
                    <a:pt x="35719" y="60007"/>
                    <a:pt x="42577" y="60007"/>
                  </a:cubicBezTo>
                  <a:cubicBezTo>
                    <a:pt x="47720" y="60007"/>
                    <a:pt x="54292" y="58293"/>
                    <a:pt x="62293" y="54959"/>
                  </a:cubicBezTo>
                  <a:lnTo>
                    <a:pt x="62293" y="70295"/>
                  </a:lnTo>
                  <a:cubicBezTo>
                    <a:pt x="54864" y="73342"/>
                    <a:pt x="47149" y="74866"/>
                    <a:pt x="39243" y="74866"/>
                  </a:cubicBezTo>
                  <a:cubicBezTo>
                    <a:pt x="27622" y="74866"/>
                    <a:pt x="18193" y="71533"/>
                    <a:pt x="10858" y="64865"/>
                  </a:cubicBezTo>
                  <a:cubicBezTo>
                    <a:pt x="3620" y="58198"/>
                    <a:pt x="0" y="49339"/>
                    <a:pt x="0" y="38290"/>
                  </a:cubicBezTo>
                  <a:cubicBezTo>
                    <a:pt x="0" y="27241"/>
                    <a:pt x="3524" y="17621"/>
                    <a:pt x="10668" y="10668"/>
                  </a:cubicBezTo>
                  <a:cubicBezTo>
                    <a:pt x="17812" y="3715"/>
                    <a:pt x="26956" y="190"/>
                    <a:pt x="38291" y="19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49D1B1CA-375F-9AFA-526B-125042F6D102}"/>
                </a:ext>
              </a:extLst>
            </p:cNvPr>
            <p:cNvSpPr/>
            <p:nvPr/>
          </p:nvSpPr>
          <p:spPr>
            <a:xfrm>
              <a:off x="7529486" y="4410118"/>
              <a:ext cx="56197" cy="92297"/>
            </a:xfrm>
            <a:custGeom>
              <a:avLst/>
              <a:gdLst>
                <a:gd name="connsiteX0" fmla="*/ 28480 w 56197"/>
                <a:gd name="connsiteY0" fmla="*/ 0 h 92297"/>
                <a:gd name="connsiteX1" fmla="*/ 30004 w 56197"/>
                <a:gd name="connsiteY1" fmla="*/ 0 h 92297"/>
                <a:gd name="connsiteX2" fmla="*/ 30004 w 56197"/>
                <a:gd name="connsiteY2" fmla="*/ 19050 h 92297"/>
                <a:gd name="connsiteX3" fmla="*/ 54673 w 56197"/>
                <a:gd name="connsiteY3" fmla="*/ 19050 h 92297"/>
                <a:gd name="connsiteX4" fmla="*/ 54673 w 56197"/>
                <a:gd name="connsiteY4" fmla="*/ 33338 h 92297"/>
                <a:gd name="connsiteX5" fmla="*/ 30004 w 56197"/>
                <a:gd name="connsiteY5" fmla="*/ 33338 h 92297"/>
                <a:gd name="connsiteX6" fmla="*/ 30004 w 56197"/>
                <a:gd name="connsiteY6" fmla="*/ 66485 h 92297"/>
                <a:gd name="connsiteX7" fmla="*/ 32956 w 56197"/>
                <a:gd name="connsiteY7" fmla="*/ 74295 h 92297"/>
                <a:gd name="connsiteX8" fmla="*/ 40958 w 56197"/>
                <a:gd name="connsiteY8" fmla="*/ 77343 h 92297"/>
                <a:gd name="connsiteX9" fmla="*/ 56197 w 56197"/>
                <a:gd name="connsiteY9" fmla="*/ 72580 h 92297"/>
                <a:gd name="connsiteX10" fmla="*/ 56197 w 56197"/>
                <a:gd name="connsiteY10" fmla="*/ 87725 h 92297"/>
                <a:gd name="connsiteX11" fmla="*/ 36957 w 56197"/>
                <a:gd name="connsiteY11" fmla="*/ 92297 h 92297"/>
                <a:gd name="connsiteX12" fmla="*/ 18002 w 56197"/>
                <a:gd name="connsiteY12" fmla="*/ 85725 h 92297"/>
                <a:gd name="connsiteX13" fmla="*/ 11239 w 56197"/>
                <a:gd name="connsiteY13" fmla="*/ 67818 h 92297"/>
                <a:gd name="connsiteX14" fmla="*/ 11239 w 56197"/>
                <a:gd name="connsiteY14" fmla="*/ 33433 h 92297"/>
                <a:gd name="connsiteX15" fmla="*/ 0 w 56197"/>
                <a:gd name="connsiteY15" fmla="*/ 33433 h 92297"/>
                <a:gd name="connsiteX16" fmla="*/ 0 w 56197"/>
                <a:gd name="connsiteY16" fmla="*/ 30385 h 92297"/>
                <a:gd name="connsiteX17" fmla="*/ 28575 w 56197"/>
                <a:gd name="connsiteY17" fmla="*/ 95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6197" h="92297">
                  <a:moveTo>
                    <a:pt x="28480" y="0"/>
                  </a:moveTo>
                  <a:lnTo>
                    <a:pt x="30004" y="0"/>
                  </a:lnTo>
                  <a:lnTo>
                    <a:pt x="30004" y="19050"/>
                  </a:lnTo>
                  <a:lnTo>
                    <a:pt x="54673" y="19050"/>
                  </a:lnTo>
                  <a:lnTo>
                    <a:pt x="54673" y="33338"/>
                  </a:lnTo>
                  <a:lnTo>
                    <a:pt x="30004" y="33338"/>
                  </a:lnTo>
                  <a:lnTo>
                    <a:pt x="30004" y="66485"/>
                  </a:lnTo>
                  <a:cubicBezTo>
                    <a:pt x="30004" y="69723"/>
                    <a:pt x="30956" y="72295"/>
                    <a:pt x="32956" y="74295"/>
                  </a:cubicBezTo>
                  <a:cubicBezTo>
                    <a:pt x="34862" y="76295"/>
                    <a:pt x="37529" y="77343"/>
                    <a:pt x="40958" y="77343"/>
                  </a:cubicBezTo>
                  <a:cubicBezTo>
                    <a:pt x="45339" y="77343"/>
                    <a:pt x="50483" y="75724"/>
                    <a:pt x="56197" y="72580"/>
                  </a:cubicBezTo>
                  <a:lnTo>
                    <a:pt x="56197" y="87725"/>
                  </a:lnTo>
                  <a:cubicBezTo>
                    <a:pt x="49339" y="90773"/>
                    <a:pt x="42958" y="92297"/>
                    <a:pt x="36957" y="92297"/>
                  </a:cubicBezTo>
                  <a:cubicBezTo>
                    <a:pt x="28861" y="92297"/>
                    <a:pt x="22574" y="90106"/>
                    <a:pt x="18002" y="85725"/>
                  </a:cubicBezTo>
                  <a:cubicBezTo>
                    <a:pt x="13430" y="81344"/>
                    <a:pt x="11239" y="75343"/>
                    <a:pt x="11239" y="67818"/>
                  </a:cubicBezTo>
                  <a:lnTo>
                    <a:pt x="11239" y="33433"/>
                  </a:lnTo>
                  <a:lnTo>
                    <a:pt x="0" y="33433"/>
                  </a:lnTo>
                  <a:lnTo>
                    <a:pt x="0" y="30385"/>
                  </a:lnTo>
                  <a:lnTo>
                    <a:pt x="28575" y="9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87B1F5A2-9497-5260-F39C-8B08CB965F34}"/>
                </a:ext>
              </a:extLst>
            </p:cNvPr>
            <p:cNvSpPr/>
            <p:nvPr/>
          </p:nvSpPr>
          <p:spPr>
            <a:xfrm>
              <a:off x="7618640" y="4393545"/>
              <a:ext cx="19716" cy="107537"/>
            </a:xfrm>
            <a:custGeom>
              <a:avLst/>
              <a:gdLst>
                <a:gd name="connsiteX0" fmla="*/ 0 w 19716"/>
                <a:gd name="connsiteY0" fmla="*/ 0 h 107537"/>
                <a:gd name="connsiteX1" fmla="*/ 19717 w 19716"/>
                <a:gd name="connsiteY1" fmla="*/ 0 h 107537"/>
                <a:gd name="connsiteX2" fmla="*/ 19717 w 19716"/>
                <a:gd name="connsiteY2" fmla="*/ 107537 h 107537"/>
                <a:gd name="connsiteX3" fmla="*/ 0 w 19716"/>
                <a:gd name="connsiteY3" fmla="*/ 107537 h 10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16" h="107537">
                  <a:moveTo>
                    <a:pt x="0" y="0"/>
                  </a:moveTo>
                  <a:lnTo>
                    <a:pt x="19717" y="0"/>
                  </a:lnTo>
                  <a:lnTo>
                    <a:pt x="19717" y="107537"/>
                  </a:lnTo>
                  <a:lnTo>
                    <a:pt x="0" y="10753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5C67B7D5-277B-42AF-A073-C21174C9B3D3}"/>
                </a:ext>
              </a:extLst>
            </p:cNvPr>
            <p:cNvSpPr/>
            <p:nvPr/>
          </p:nvSpPr>
          <p:spPr>
            <a:xfrm>
              <a:off x="7738940" y="4370304"/>
              <a:ext cx="14859" cy="157543"/>
            </a:xfrm>
            <a:custGeom>
              <a:avLst/>
              <a:gdLst>
                <a:gd name="connsiteX0" fmla="*/ 0 w 14859"/>
                <a:gd name="connsiteY0" fmla="*/ 0 h 157543"/>
                <a:gd name="connsiteX1" fmla="*/ 14859 w 14859"/>
                <a:gd name="connsiteY1" fmla="*/ 0 h 157543"/>
                <a:gd name="connsiteX2" fmla="*/ 14859 w 14859"/>
                <a:gd name="connsiteY2" fmla="*/ 157544 h 157543"/>
                <a:gd name="connsiteX3" fmla="*/ 0 w 14859"/>
                <a:gd name="connsiteY3" fmla="*/ 157544 h 15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59" h="157543">
                  <a:moveTo>
                    <a:pt x="0" y="0"/>
                  </a:moveTo>
                  <a:lnTo>
                    <a:pt x="14859" y="0"/>
                  </a:lnTo>
                  <a:lnTo>
                    <a:pt x="14859" y="157544"/>
                  </a:lnTo>
                  <a:lnTo>
                    <a:pt x="0" y="1575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0EC5E55D-0A64-1817-3090-F0AD9885C04E}"/>
                </a:ext>
              </a:extLst>
            </p:cNvPr>
            <p:cNvSpPr/>
            <p:nvPr/>
          </p:nvSpPr>
          <p:spPr>
            <a:xfrm>
              <a:off x="7838477" y="4393545"/>
              <a:ext cx="170211" cy="108870"/>
            </a:xfrm>
            <a:custGeom>
              <a:avLst/>
              <a:gdLst>
                <a:gd name="connsiteX0" fmla="*/ 21431 w 170211"/>
                <a:gd name="connsiteY0" fmla="*/ 0 h 108870"/>
                <a:gd name="connsiteX1" fmla="*/ 48196 w 170211"/>
                <a:gd name="connsiteY1" fmla="*/ 66294 h 108870"/>
                <a:gd name="connsiteX2" fmla="*/ 76390 w 170211"/>
                <a:gd name="connsiteY2" fmla="*/ 0 h 108870"/>
                <a:gd name="connsiteX3" fmla="*/ 93917 w 170211"/>
                <a:gd name="connsiteY3" fmla="*/ 0 h 108870"/>
                <a:gd name="connsiteX4" fmla="*/ 122206 w 170211"/>
                <a:gd name="connsiteY4" fmla="*/ 66580 h 108870"/>
                <a:gd name="connsiteX5" fmla="*/ 148971 w 170211"/>
                <a:gd name="connsiteY5" fmla="*/ 0 h 108870"/>
                <a:gd name="connsiteX6" fmla="*/ 170212 w 170211"/>
                <a:gd name="connsiteY6" fmla="*/ 0 h 108870"/>
                <a:gd name="connsiteX7" fmla="*/ 125921 w 170211"/>
                <a:gd name="connsiteY7" fmla="*/ 108871 h 108870"/>
                <a:gd name="connsiteX8" fmla="*/ 118967 w 170211"/>
                <a:gd name="connsiteY8" fmla="*/ 108871 h 108870"/>
                <a:gd name="connsiteX9" fmla="*/ 85058 w 170211"/>
                <a:gd name="connsiteY9" fmla="*/ 29146 h 108870"/>
                <a:gd name="connsiteX10" fmla="*/ 51054 w 170211"/>
                <a:gd name="connsiteY10" fmla="*/ 108871 h 108870"/>
                <a:gd name="connsiteX11" fmla="*/ 44291 w 170211"/>
                <a:gd name="connsiteY11" fmla="*/ 108871 h 108870"/>
                <a:gd name="connsiteX12" fmla="*/ 0 w 170211"/>
                <a:gd name="connsiteY12" fmla="*/ 0 h 108870"/>
                <a:gd name="connsiteX13" fmla="*/ 21431 w 170211"/>
                <a:gd name="connsiteY13" fmla="*/ 0 h 108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0211" h="108870">
                  <a:moveTo>
                    <a:pt x="21431" y="0"/>
                  </a:moveTo>
                  <a:lnTo>
                    <a:pt x="48196" y="66294"/>
                  </a:lnTo>
                  <a:lnTo>
                    <a:pt x="76390" y="0"/>
                  </a:lnTo>
                  <a:lnTo>
                    <a:pt x="93917" y="0"/>
                  </a:lnTo>
                  <a:lnTo>
                    <a:pt x="122206" y="66580"/>
                  </a:lnTo>
                  <a:lnTo>
                    <a:pt x="148971" y="0"/>
                  </a:lnTo>
                  <a:lnTo>
                    <a:pt x="170212" y="0"/>
                  </a:lnTo>
                  <a:lnTo>
                    <a:pt x="125921" y="108871"/>
                  </a:lnTo>
                  <a:lnTo>
                    <a:pt x="118967" y="108871"/>
                  </a:lnTo>
                  <a:lnTo>
                    <a:pt x="85058" y="29146"/>
                  </a:lnTo>
                  <a:lnTo>
                    <a:pt x="51054" y="108871"/>
                  </a:lnTo>
                  <a:lnTo>
                    <a:pt x="44291" y="108871"/>
                  </a:lnTo>
                  <a:lnTo>
                    <a:pt x="0" y="0"/>
                  </a:lnTo>
                  <a:lnTo>
                    <a:pt x="21431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D8884F68-C071-DE1A-B922-929F86F449B9}"/>
                </a:ext>
              </a:extLst>
            </p:cNvPr>
            <p:cNvSpPr/>
            <p:nvPr/>
          </p:nvSpPr>
          <p:spPr>
            <a:xfrm>
              <a:off x="8007736" y="4427739"/>
              <a:ext cx="70485" cy="74771"/>
            </a:xfrm>
            <a:custGeom>
              <a:avLst/>
              <a:gdLst>
                <a:gd name="connsiteX0" fmla="*/ 30575 w 70485"/>
                <a:gd name="connsiteY0" fmla="*/ 0 h 74771"/>
                <a:gd name="connsiteX1" fmla="*/ 51721 w 70485"/>
                <a:gd name="connsiteY1" fmla="*/ 5905 h 74771"/>
                <a:gd name="connsiteX2" fmla="*/ 59055 w 70485"/>
                <a:gd name="connsiteY2" fmla="*/ 22384 h 74771"/>
                <a:gd name="connsiteX3" fmla="*/ 59055 w 70485"/>
                <a:gd name="connsiteY3" fmla="*/ 57531 h 74771"/>
                <a:gd name="connsiteX4" fmla="*/ 62389 w 70485"/>
                <a:gd name="connsiteY4" fmla="*/ 61627 h 74771"/>
                <a:gd name="connsiteX5" fmla="*/ 66294 w 70485"/>
                <a:gd name="connsiteY5" fmla="*/ 60484 h 74771"/>
                <a:gd name="connsiteX6" fmla="*/ 70485 w 70485"/>
                <a:gd name="connsiteY6" fmla="*/ 57721 h 74771"/>
                <a:gd name="connsiteX7" fmla="*/ 70485 w 70485"/>
                <a:gd name="connsiteY7" fmla="*/ 68675 h 74771"/>
                <a:gd name="connsiteX8" fmla="*/ 52292 w 70485"/>
                <a:gd name="connsiteY8" fmla="*/ 74771 h 74771"/>
                <a:gd name="connsiteX9" fmla="*/ 44482 w 70485"/>
                <a:gd name="connsiteY9" fmla="*/ 73057 h 74771"/>
                <a:gd name="connsiteX10" fmla="*/ 40672 w 70485"/>
                <a:gd name="connsiteY10" fmla="*/ 67056 h 74771"/>
                <a:gd name="connsiteX11" fmla="*/ 18860 w 70485"/>
                <a:gd name="connsiteY11" fmla="*/ 74771 h 74771"/>
                <a:gd name="connsiteX12" fmla="*/ 5525 w 70485"/>
                <a:gd name="connsiteY12" fmla="*/ 69532 h 74771"/>
                <a:gd name="connsiteX13" fmla="*/ 0 w 70485"/>
                <a:gd name="connsiteY13" fmla="*/ 56959 h 74771"/>
                <a:gd name="connsiteX14" fmla="*/ 5525 w 70485"/>
                <a:gd name="connsiteY14" fmla="*/ 42291 h 74771"/>
                <a:gd name="connsiteX15" fmla="*/ 24956 w 70485"/>
                <a:gd name="connsiteY15" fmla="*/ 32861 h 74771"/>
                <a:gd name="connsiteX16" fmla="*/ 40291 w 70485"/>
                <a:gd name="connsiteY16" fmla="*/ 28384 h 74771"/>
                <a:gd name="connsiteX17" fmla="*/ 40291 w 70485"/>
                <a:gd name="connsiteY17" fmla="*/ 25051 h 74771"/>
                <a:gd name="connsiteX18" fmla="*/ 27527 w 70485"/>
                <a:gd name="connsiteY18" fmla="*/ 14478 h 74771"/>
                <a:gd name="connsiteX19" fmla="*/ 14478 w 70485"/>
                <a:gd name="connsiteY19" fmla="*/ 17526 h 74771"/>
                <a:gd name="connsiteX20" fmla="*/ 2667 w 70485"/>
                <a:gd name="connsiteY20" fmla="*/ 26384 h 74771"/>
                <a:gd name="connsiteX21" fmla="*/ 2667 w 70485"/>
                <a:gd name="connsiteY21" fmla="*/ 9334 h 74771"/>
                <a:gd name="connsiteX22" fmla="*/ 30575 w 70485"/>
                <a:gd name="connsiteY22" fmla="*/ 0 h 74771"/>
                <a:gd name="connsiteX23" fmla="*/ 19050 w 70485"/>
                <a:gd name="connsiteY23" fmla="*/ 54102 h 74771"/>
                <a:gd name="connsiteX24" fmla="*/ 21527 w 70485"/>
                <a:gd name="connsiteY24" fmla="*/ 60388 h 74771"/>
                <a:gd name="connsiteX25" fmla="*/ 27718 w 70485"/>
                <a:gd name="connsiteY25" fmla="*/ 62770 h 74771"/>
                <a:gd name="connsiteX26" fmla="*/ 40196 w 70485"/>
                <a:gd name="connsiteY26" fmla="*/ 57055 h 74771"/>
                <a:gd name="connsiteX27" fmla="*/ 40196 w 70485"/>
                <a:gd name="connsiteY27" fmla="*/ 38100 h 74771"/>
                <a:gd name="connsiteX28" fmla="*/ 27813 w 70485"/>
                <a:gd name="connsiteY28" fmla="*/ 43148 h 74771"/>
                <a:gd name="connsiteX29" fmla="*/ 21146 w 70485"/>
                <a:gd name="connsiteY29" fmla="*/ 48006 h 74771"/>
                <a:gd name="connsiteX30" fmla="*/ 19050 w 70485"/>
                <a:gd name="connsiteY30" fmla="*/ 54007 h 7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0485" h="74771">
                  <a:moveTo>
                    <a:pt x="30575" y="0"/>
                  </a:moveTo>
                  <a:cubicBezTo>
                    <a:pt x="39815" y="0"/>
                    <a:pt x="46863" y="2000"/>
                    <a:pt x="51721" y="5905"/>
                  </a:cubicBezTo>
                  <a:cubicBezTo>
                    <a:pt x="56579" y="9811"/>
                    <a:pt x="59055" y="15335"/>
                    <a:pt x="59055" y="22384"/>
                  </a:cubicBezTo>
                  <a:lnTo>
                    <a:pt x="59055" y="57531"/>
                  </a:lnTo>
                  <a:cubicBezTo>
                    <a:pt x="59055" y="60198"/>
                    <a:pt x="60103" y="61627"/>
                    <a:pt x="62389" y="61627"/>
                  </a:cubicBezTo>
                  <a:cubicBezTo>
                    <a:pt x="63341" y="61627"/>
                    <a:pt x="64579" y="61246"/>
                    <a:pt x="66294" y="60484"/>
                  </a:cubicBezTo>
                  <a:cubicBezTo>
                    <a:pt x="68008" y="59722"/>
                    <a:pt x="69342" y="58769"/>
                    <a:pt x="70485" y="57721"/>
                  </a:cubicBezTo>
                  <a:lnTo>
                    <a:pt x="70485" y="68675"/>
                  </a:lnTo>
                  <a:cubicBezTo>
                    <a:pt x="63913" y="72771"/>
                    <a:pt x="57817" y="74771"/>
                    <a:pt x="52292" y="74771"/>
                  </a:cubicBezTo>
                  <a:cubicBezTo>
                    <a:pt x="48863" y="74771"/>
                    <a:pt x="46292" y="74200"/>
                    <a:pt x="44482" y="73057"/>
                  </a:cubicBezTo>
                  <a:cubicBezTo>
                    <a:pt x="42672" y="71914"/>
                    <a:pt x="41434" y="69913"/>
                    <a:pt x="40672" y="67056"/>
                  </a:cubicBezTo>
                  <a:cubicBezTo>
                    <a:pt x="33433" y="72199"/>
                    <a:pt x="26194" y="74771"/>
                    <a:pt x="18860" y="74771"/>
                  </a:cubicBezTo>
                  <a:cubicBezTo>
                    <a:pt x="13716" y="74771"/>
                    <a:pt x="9239" y="73057"/>
                    <a:pt x="5525" y="69532"/>
                  </a:cubicBezTo>
                  <a:cubicBezTo>
                    <a:pt x="1810" y="66008"/>
                    <a:pt x="0" y="61817"/>
                    <a:pt x="0" y="56959"/>
                  </a:cubicBezTo>
                  <a:cubicBezTo>
                    <a:pt x="0" y="50768"/>
                    <a:pt x="1810" y="45815"/>
                    <a:pt x="5525" y="42291"/>
                  </a:cubicBezTo>
                  <a:cubicBezTo>
                    <a:pt x="9239" y="38671"/>
                    <a:pt x="15716" y="35528"/>
                    <a:pt x="24956" y="32861"/>
                  </a:cubicBezTo>
                  <a:lnTo>
                    <a:pt x="40291" y="28384"/>
                  </a:lnTo>
                  <a:lnTo>
                    <a:pt x="40291" y="25051"/>
                  </a:lnTo>
                  <a:cubicBezTo>
                    <a:pt x="40291" y="18002"/>
                    <a:pt x="36004" y="14478"/>
                    <a:pt x="27527" y="14478"/>
                  </a:cubicBezTo>
                  <a:cubicBezTo>
                    <a:pt x="23146" y="14478"/>
                    <a:pt x="18860" y="15430"/>
                    <a:pt x="14478" y="17526"/>
                  </a:cubicBezTo>
                  <a:cubicBezTo>
                    <a:pt x="10192" y="19526"/>
                    <a:pt x="6191" y="22479"/>
                    <a:pt x="2667" y="26384"/>
                  </a:cubicBezTo>
                  <a:lnTo>
                    <a:pt x="2667" y="9334"/>
                  </a:lnTo>
                  <a:cubicBezTo>
                    <a:pt x="10478" y="3143"/>
                    <a:pt x="19812" y="0"/>
                    <a:pt x="30575" y="0"/>
                  </a:cubicBezTo>
                  <a:moveTo>
                    <a:pt x="19050" y="54102"/>
                  </a:moveTo>
                  <a:cubicBezTo>
                    <a:pt x="19050" y="56769"/>
                    <a:pt x="19907" y="58864"/>
                    <a:pt x="21527" y="60388"/>
                  </a:cubicBezTo>
                  <a:cubicBezTo>
                    <a:pt x="23241" y="62008"/>
                    <a:pt x="25241" y="62770"/>
                    <a:pt x="27718" y="62770"/>
                  </a:cubicBezTo>
                  <a:cubicBezTo>
                    <a:pt x="31909" y="62770"/>
                    <a:pt x="36004" y="60865"/>
                    <a:pt x="40196" y="57055"/>
                  </a:cubicBezTo>
                  <a:lnTo>
                    <a:pt x="40196" y="38100"/>
                  </a:lnTo>
                  <a:cubicBezTo>
                    <a:pt x="34957" y="39910"/>
                    <a:pt x="30766" y="41624"/>
                    <a:pt x="27813" y="43148"/>
                  </a:cubicBezTo>
                  <a:cubicBezTo>
                    <a:pt x="24860" y="44767"/>
                    <a:pt x="22574" y="46387"/>
                    <a:pt x="21146" y="48006"/>
                  </a:cubicBezTo>
                  <a:cubicBezTo>
                    <a:pt x="19717" y="49625"/>
                    <a:pt x="19050" y="51625"/>
                    <a:pt x="19050" y="5400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C2B7676B-7519-FDEF-4C31-B17B958AEC3E}"/>
                </a:ext>
              </a:extLst>
            </p:cNvPr>
            <p:cNvSpPr/>
            <p:nvPr/>
          </p:nvSpPr>
          <p:spPr>
            <a:xfrm>
              <a:off x="8084793" y="4427739"/>
              <a:ext cx="52768" cy="74675"/>
            </a:xfrm>
            <a:custGeom>
              <a:avLst/>
              <a:gdLst>
                <a:gd name="connsiteX0" fmla="*/ 27051 w 52768"/>
                <a:gd name="connsiteY0" fmla="*/ 0 h 74675"/>
                <a:gd name="connsiteX1" fmla="*/ 38195 w 52768"/>
                <a:gd name="connsiteY1" fmla="*/ 1333 h 74675"/>
                <a:gd name="connsiteX2" fmla="*/ 49244 w 52768"/>
                <a:gd name="connsiteY2" fmla="*/ 5620 h 74675"/>
                <a:gd name="connsiteX3" fmla="*/ 49244 w 52768"/>
                <a:gd name="connsiteY3" fmla="*/ 20764 h 74675"/>
                <a:gd name="connsiteX4" fmla="*/ 37719 w 52768"/>
                <a:gd name="connsiteY4" fmla="*/ 15145 h 74675"/>
                <a:gd name="connsiteX5" fmla="*/ 26765 w 52768"/>
                <a:gd name="connsiteY5" fmla="*/ 13049 h 74675"/>
                <a:gd name="connsiteX6" fmla="*/ 20383 w 52768"/>
                <a:gd name="connsiteY6" fmla="*/ 14573 h 74675"/>
                <a:gd name="connsiteX7" fmla="*/ 18098 w 52768"/>
                <a:gd name="connsiteY7" fmla="*/ 18955 h 74675"/>
                <a:gd name="connsiteX8" fmla="*/ 20002 w 52768"/>
                <a:gd name="connsiteY8" fmla="*/ 22193 h 74675"/>
                <a:gd name="connsiteX9" fmla="*/ 30575 w 52768"/>
                <a:gd name="connsiteY9" fmla="*/ 28099 h 74675"/>
                <a:gd name="connsiteX10" fmla="*/ 47816 w 52768"/>
                <a:gd name="connsiteY10" fmla="*/ 39624 h 74675"/>
                <a:gd name="connsiteX11" fmla="*/ 52768 w 52768"/>
                <a:gd name="connsiteY11" fmla="*/ 52292 h 74675"/>
                <a:gd name="connsiteX12" fmla="*/ 45529 w 52768"/>
                <a:gd name="connsiteY12" fmla="*/ 68675 h 74675"/>
                <a:gd name="connsiteX13" fmla="*/ 26003 w 52768"/>
                <a:gd name="connsiteY13" fmla="*/ 74676 h 74675"/>
                <a:gd name="connsiteX14" fmla="*/ 11621 w 52768"/>
                <a:gd name="connsiteY14" fmla="*/ 72962 h 74675"/>
                <a:gd name="connsiteX15" fmla="*/ 571 w 52768"/>
                <a:gd name="connsiteY15" fmla="*/ 68866 h 74675"/>
                <a:gd name="connsiteX16" fmla="*/ 571 w 52768"/>
                <a:gd name="connsiteY16" fmla="*/ 53054 h 74675"/>
                <a:gd name="connsiteX17" fmla="*/ 23908 w 52768"/>
                <a:gd name="connsiteY17" fmla="*/ 60770 h 74675"/>
                <a:gd name="connsiteX18" fmla="*/ 31718 w 52768"/>
                <a:gd name="connsiteY18" fmla="*/ 59055 h 74675"/>
                <a:gd name="connsiteX19" fmla="*/ 34766 w 52768"/>
                <a:gd name="connsiteY19" fmla="*/ 54483 h 74675"/>
                <a:gd name="connsiteX20" fmla="*/ 33718 w 52768"/>
                <a:gd name="connsiteY20" fmla="*/ 51435 h 74675"/>
                <a:gd name="connsiteX21" fmla="*/ 30480 w 52768"/>
                <a:gd name="connsiteY21" fmla="*/ 48578 h 74675"/>
                <a:gd name="connsiteX22" fmla="*/ 17050 w 52768"/>
                <a:gd name="connsiteY22" fmla="*/ 41529 h 74675"/>
                <a:gd name="connsiteX23" fmla="*/ 4191 w 52768"/>
                <a:gd name="connsiteY23" fmla="*/ 32480 h 74675"/>
                <a:gd name="connsiteX24" fmla="*/ 0 w 52768"/>
                <a:gd name="connsiteY24" fmla="*/ 20955 h 74675"/>
                <a:gd name="connsiteX25" fmla="*/ 7429 w 52768"/>
                <a:gd name="connsiteY25" fmla="*/ 5715 h 74675"/>
                <a:gd name="connsiteX26" fmla="*/ 27051 w 52768"/>
                <a:gd name="connsiteY26" fmla="*/ 0 h 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2768" h="74675">
                  <a:moveTo>
                    <a:pt x="27051" y="0"/>
                  </a:moveTo>
                  <a:cubicBezTo>
                    <a:pt x="30956" y="0"/>
                    <a:pt x="34671" y="476"/>
                    <a:pt x="38195" y="1333"/>
                  </a:cubicBezTo>
                  <a:cubicBezTo>
                    <a:pt x="41719" y="2286"/>
                    <a:pt x="45339" y="3620"/>
                    <a:pt x="49244" y="5620"/>
                  </a:cubicBezTo>
                  <a:lnTo>
                    <a:pt x="49244" y="20764"/>
                  </a:lnTo>
                  <a:cubicBezTo>
                    <a:pt x="45625" y="18479"/>
                    <a:pt x="41815" y="16573"/>
                    <a:pt x="37719" y="15145"/>
                  </a:cubicBezTo>
                  <a:cubicBezTo>
                    <a:pt x="33623" y="13716"/>
                    <a:pt x="29908" y="13049"/>
                    <a:pt x="26765" y="13049"/>
                  </a:cubicBezTo>
                  <a:cubicBezTo>
                    <a:pt x="24003" y="13049"/>
                    <a:pt x="21908" y="13525"/>
                    <a:pt x="20383" y="14573"/>
                  </a:cubicBezTo>
                  <a:cubicBezTo>
                    <a:pt x="18859" y="15621"/>
                    <a:pt x="18098" y="17050"/>
                    <a:pt x="18098" y="18955"/>
                  </a:cubicBezTo>
                  <a:cubicBezTo>
                    <a:pt x="18098" y="20003"/>
                    <a:pt x="18764" y="21146"/>
                    <a:pt x="20002" y="22193"/>
                  </a:cubicBezTo>
                  <a:cubicBezTo>
                    <a:pt x="21241" y="23241"/>
                    <a:pt x="24765" y="25241"/>
                    <a:pt x="30575" y="28099"/>
                  </a:cubicBezTo>
                  <a:cubicBezTo>
                    <a:pt x="38767" y="32290"/>
                    <a:pt x="44577" y="36100"/>
                    <a:pt x="47816" y="39624"/>
                  </a:cubicBezTo>
                  <a:cubicBezTo>
                    <a:pt x="51149" y="43148"/>
                    <a:pt x="52768" y="47339"/>
                    <a:pt x="52768" y="52292"/>
                  </a:cubicBezTo>
                  <a:cubicBezTo>
                    <a:pt x="52768" y="59246"/>
                    <a:pt x="50387" y="64675"/>
                    <a:pt x="45529" y="68675"/>
                  </a:cubicBezTo>
                  <a:cubicBezTo>
                    <a:pt x="40672" y="72676"/>
                    <a:pt x="34195" y="74676"/>
                    <a:pt x="26003" y="74676"/>
                  </a:cubicBezTo>
                  <a:cubicBezTo>
                    <a:pt x="20860" y="74676"/>
                    <a:pt x="16097" y="74104"/>
                    <a:pt x="11621" y="72962"/>
                  </a:cubicBezTo>
                  <a:cubicBezTo>
                    <a:pt x="7144" y="71819"/>
                    <a:pt x="3524" y="70485"/>
                    <a:pt x="571" y="68866"/>
                  </a:cubicBezTo>
                  <a:lnTo>
                    <a:pt x="571" y="53054"/>
                  </a:lnTo>
                  <a:cubicBezTo>
                    <a:pt x="9811" y="58198"/>
                    <a:pt x="17621" y="60770"/>
                    <a:pt x="23908" y="60770"/>
                  </a:cubicBezTo>
                  <a:cubicBezTo>
                    <a:pt x="27146" y="60770"/>
                    <a:pt x="29718" y="60198"/>
                    <a:pt x="31718" y="59055"/>
                  </a:cubicBezTo>
                  <a:cubicBezTo>
                    <a:pt x="33718" y="57912"/>
                    <a:pt x="34766" y="56388"/>
                    <a:pt x="34766" y="54483"/>
                  </a:cubicBezTo>
                  <a:cubicBezTo>
                    <a:pt x="34766" y="53340"/>
                    <a:pt x="34385" y="52292"/>
                    <a:pt x="33718" y="51435"/>
                  </a:cubicBezTo>
                  <a:cubicBezTo>
                    <a:pt x="33052" y="50482"/>
                    <a:pt x="31909" y="49530"/>
                    <a:pt x="30480" y="48578"/>
                  </a:cubicBezTo>
                  <a:cubicBezTo>
                    <a:pt x="29051" y="47625"/>
                    <a:pt x="24575" y="45244"/>
                    <a:pt x="17050" y="41529"/>
                  </a:cubicBezTo>
                  <a:cubicBezTo>
                    <a:pt x="11239" y="38767"/>
                    <a:pt x="6953" y="35719"/>
                    <a:pt x="4191" y="32480"/>
                  </a:cubicBezTo>
                  <a:cubicBezTo>
                    <a:pt x="1429" y="29242"/>
                    <a:pt x="0" y="25337"/>
                    <a:pt x="0" y="20955"/>
                  </a:cubicBezTo>
                  <a:cubicBezTo>
                    <a:pt x="0" y="14573"/>
                    <a:pt x="2476" y="9525"/>
                    <a:pt x="7429" y="5715"/>
                  </a:cubicBezTo>
                  <a:cubicBezTo>
                    <a:pt x="12383" y="1905"/>
                    <a:pt x="18955" y="0"/>
                    <a:pt x="27051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53DCEF4A-60B5-03AF-0E57-E394BAA8C2C0}"/>
                </a:ext>
              </a:extLst>
            </p:cNvPr>
            <p:cNvSpPr/>
            <p:nvPr/>
          </p:nvSpPr>
          <p:spPr>
            <a:xfrm>
              <a:off x="8152135" y="4393545"/>
              <a:ext cx="66960" cy="107537"/>
            </a:xfrm>
            <a:custGeom>
              <a:avLst/>
              <a:gdLst>
                <a:gd name="connsiteX0" fmla="*/ 18955 w 66960"/>
                <a:gd name="connsiteY0" fmla="*/ 0 h 107537"/>
                <a:gd name="connsiteX1" fmla="*/ 18955 w 66960"/>
                <a:gd name="connsiteY1" fmla="*/ 45720 h 107537"/>
                <a:gd name="connsiteX2" fmla="*/ 19431 w 66960"/>
                <a:gd name="connsiteY2" fmla="*/ 45720 h 107537"/>
                <a:gd name="connsiteX3" fmla="*/ 41529 w 66960"/>
                <a:gd name="connsiteY3" fmla="*/ 34290 h 107537"/>
                <a:gd name="connsiteX4" fmla="*/ 60007 w 66960"/>
                <a:gd name="connsiteY4" fmla="*/ 41815 h 107537"/>
                <a:gd name="connsiteX5" fmla="*/ 66961 w 66960"/>
                <a:gd name="connsiteY5" fmla="*/ 61531 h 107537"/>
                <a:gd name="connsiteX6" fmla="*/ 66961 w 66960"/>
                <a:gd name="connsiteY6" fmla="*/ 107537 h 107537"/>
                <a:gd name="connsiteX7" fmla="*/ 48101 w 66960"/>
                <a:gd name="connsiteY7" fmla="*/ 107537 h 107537"/>
                <a:gd name="connsiteX8" fmla="*/ 48101 w 66960"/>
                <a:gd name="connsiteY8" fmla="*/ 65151 h 107537"/>
                <a:gd name="connsiteX9" fmla="*/ 44672 w 66960"/>
                <a:gd name="connsiteY9" fmla="*/ 53626 h 107537"/>
                <a:gd name="connsiteX10" fmla="*/ 35338 w 66960"/>
                <a:gd name="connsiteY10" fmla="*/ 49339 h 107537"/>
                <a:gd name="connsiteX11" fmla="*/ 27242 w 66960"/>
                <a:gd name="connsiteY11" fmla="*/ 51816 h 107537"/>
                <a:gd name="connsiteX12" fmla="*/ 18955 w 66960"/>
                <a:gd name="connsiteY12" fmla="*/ 60007 h 107537"/>
                <a:gd name="connsiteX13" fmla="*/ 18955 w 66960"/>
                <a:gd name="connsiteY13" fmla="*/ 107537 h 107537"/>
                <a:gd name="connsiteX14" fmla="*/ 0 w 66960"/>
                <a:gd name="connsiteY14" fmla="*/ 107537 h 107537"/>
                <a:gd name="connsiteX15" fmla="*/ 0 w 66960"/>
                <a:gd name="connsiteY15" fmla="*/ 0 h 107537"/>
                <a:gd name="connsiteX16" fmla="*/ 18955 w 66960"/>
                <a:gd name="connsiteY16" fmla="*/ 0 h 10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6960" h="107537">
                  <a:moveTo>
                    <a:pt x="18955" y="0"/>
                  </a:moveTo>
                  <a:lnTo>
                    <a:pt x="18955" y="45720"/>
                  </a:lnTo>
                  <a:lnTo>
                    <a:pt x="19431" y="45720"/>
                  </a:lnTo>
                  <a:cubicBezTo>
                    <a:pt x="25527" y="38100"/>
                    <a:pt x="32861" y="34290"/>
                    <a:pt x="41529" y="34290"/>
                  </a:cubicBezTo>
                  <a:cubicBezTo>
                    <a:pt x="49149" y="34290"/>
                    <a:pt x="55340" y="36766"/>
                    <a:pt x="60007" y="41815"/>
                  </a:cubicBezTo>
                  <a:cubicBezTo>
                    <a:pt x="64675" y="46863"/>
                    <a:pt x="66961" y="53435"/>
                    <a:pt x="66961" y="61531"/>
                  </a:cubicBezTo>
                  <a:lnTo>
                    <a:pt x="66961" y="107537"/>
                  </a:lnTo>
                  <a:lnTo>
                    <a:pt x="48101" y="107537"/>
                  </a:lnTo>
                  <a:lnTo>
                    <a:pt x="48101" y="65151"/>
                  </a:lnTo>
                  <a:cubicBezTo>
                    <a:pt x="48101" y="60293"/>
                    <a:pt x="46958" y="56483"/>
                    <a:pt x="44672" y="53626"/>
                  </a:cubicBezTo>
                  <a:cubicBezTo>
                    <a:pt x="42386" y="50768"/>
                    <a:pt x="39243" y="49339"/>
                    <a:pt x="35338" y="49339"/>
                  </a:cubicBezTo>
                  <a:cubicBezTo>
                    <a:pt x="32480" y="49339"/>
                    <a:pt x="29718" y="50197"/>
                    <a:pt x="27242" y="51816"/>
                  </a:cubicBezTo>
                  <a:cubicBezTo>
                    <a:pt x="24670" y="53435"/>
                    <a:pt x="21907" y="56197"/>
                    <a:pt x="18955" y="60007"/>
                  </a:cubicBezTo>
                  <a:lnTo>
                    <a:pt x="18955" y="107537"/>
                  </a:lnTo>
                  <a:lnTo>
                    <a:pt x="0" y="107537"/>
                  </a:lnTo>
                  <a:lnTo>
                    <a:pt x="0" y="0"/>
                  </a:lnTo>
                  <a:lnTo>
                    <a:pt x="18955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C43CF1AC-F361-9535-665F-0065F84AD48F}"/>
                </a:ext>
              </a:extLst>
            </p:cNvPr>
            <p:cNvSpPr/>
            <p:nvPr/>
          </p:nvSpPr>
          <p:spPr>
            <a:xfrm>
              <a:off x="8236717" y="4395831"/>
              <a:ext cx="21431" cy="105251"/>
            </a:xfrm>
            <a:custGeom>
              <a:avLst/>
              <a:gdLst>
                <a:gd name="connsiteX0" fmla="*/ 10763 w 21431"/>
                <a:gd name="connsiteY0" fmla="*/ 95 h 105251"/>
                <a:gd name="connsiteX1" fmla="*/ 18288 w 21431"/>
                <a:gd name="connsiteY1" fmla="*/ 3238 h 105251"/>
                <a:gd name="connsiteX2" fmla="*/ 21431 w 21431"/>
                <a:gd name="connsiteY2" fmla="*/ 10763 h 105251"/>
                <a:gd name="connsiteX3" fmla="*/ 18288 w 21431"/>
                <a:gd name="connsiteY3" fmla="*/ 18288 h 105251"/>
                <a:gd name="connsiteX4" fmla="*/ 10763 w 21431"/>
                <a:gd name="connsiteY4" fmla="*/ 21527 h 105251"/>
                <a:gd name="connsiteX5" fmla="*/ 3238 w 21431"/>
                <a:gd name="connsiteY5" fmla="*/ 18288 h 105251"/>
                <a:gd name="connsiteX6" fmla="*/ 0 w 21431"/>
                <a:gd name="connsiteY6" fmla="*/ 10763 h 105251"/>
                <a:gd name="connsiteX7" fmla="*/ 3238 w 21431"/>
                <a:gd name="connsiteY7" fmla="*/ 3143 h 105251"/>
                <a:gd name="connsiteX8" fmla="*/ 10668 w 21431"/>
                <a:gd name="connsiteY8" fmla="*/ 0 h 105251"/>
                <a:gd name="connsiteX9" fmla="*/ 20288 w 21431"/>
                <a:gd name="connsiteY9" fmla="*/ 105251 h 105251"/>
                <a:gd name="connsiteX10" fmla="*/ 1333 w 21431"/>
                <a:gd name="connsiteY10" fmla="*/ 105251 h 105251"/>
                <a:gd name="connsiteX11" fmla="*/ 1333 w 21431"/>
                <a:gd name="connsiteY11" fmla="*/ 33433 h 105251"/>
                <a:gd name="connsiteX12" fmla="*/ 20288 w 21431"/>
                <a:gd name="connsiteY12" fmla="*/ 33433 h 105251"/>
                <a:gd name="connsiteX13" fmla="*/ 20288 w 21431"/>
                <a:gd name="connsiteY13" fmla="*/ 105251 h 10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31" h="105251">
                  <a:moveTo>
                    <a:pt x="10763" y="95"/>
                  </a:moveTo>
                  <a:cubicBezTo>
                    <a:pt x="13716" y="95"/>
                    <a:pt x="16193" y="1143"/>
                    <a:pt x="18288" y="3238"/>
                  </a:cubicBezTo>
                  <a:cubicBezTo>
                    <a:pt x="20383" y="5334"/>
                    <a:pt x="21431" y="7811"/>
                    <a:pt x="21431" y="10763"/>
                  </a:cubicBezTo>
                  <a:cubicBezTo>
                    <a:pt x="21431" y="13716"/>
                    <a:pt x="20383" y="16097"/>
                    <a:pt x="18288" y="18288"/>
                  </a:cubicBezTo>
                  <a:cubicBezTo>
                    <a:pt x="16193" y="20479"/>
                    <a:pt x="13716" y="21527"/>
                    <a:pt x="10763" y="21527"/>
                  </a:cubicBezTo>
                  <a:cubicBezTo>
                    <a:pt x="7811" y="21527"/>
                    <a:pt x="5334" y="20479"/>
                    <a:pt x="3238" y="18288"/>
                  </a:cubicBezTo>
                  <a:cubicBezTo>
                    <a:pt x="1143" y="16097"/>
                    <a:pt x="0" y="13621"/>
                    <a:pt x="0" y="10763"/>
                  </a:cubicBezTo>
                  <a:cubicBezTo>
                    <a:pt x="0" y="7811"/>
                    <a:pt x="1048" y="5239"/>
                    <a:pt x="3238" y="3143"/>
                  </a:cubicBezTo>
                  <a:cubicBezTo>
                    <a:pt x="5429" y="1048"/>
                    <a:pt x="7906" y="0"/>
                    <a:pt x="10668" y="0"/>
                  </a:cubicBezTo>
                  <a:moveTo>
                    <a:pt x="20288" y="105251"/>
                  </a:moveTo>
                  <a:lnTo>
                    <a:pt x="1333" y="105251"/>
                  </a:lnTo>
                  <a:lnTo>
                    <a:pt x="1333" y="33433"/>
                  </a:lnTo>
                  <a:lnTo>
                    <a:pt x="20288" y="33433"/>
                  </a:lnTo>
                  <a:lnTo>
                    <a:pt x="20288" y="10525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38EBD7E7-D951-8268-3B3A-BE0C85B09307}"/>
                </a:ext>
              </a:extLst>
            </p:cNvPr>
            <p:cNvSpPr/>
            <p:nvPr/>
          </p:nvSpPr>
          <p:spPr>
            <a:xfrm>
              <a:off x="8276436" y="4427739"/>
              <a:ext cx="66961" cy="73342"/>
            </a:xfrm>
            <a:custGeom>
              <a:avLst/>
              <a:gdLst>
                <a:gd name="connsiteX0" fmla="*/ 41720 w 66961"/>
                <a:gd name="connsiteY0" fmla="*/ 0 h 73342"/>
                <a:gd name="connsiteX1" fmla="*/ 60103 w 66961"/>
                <a:gd name="connsiteY1" fmla="*/ 7620 h 73342"/>
                <a:gd name="connsiteX2" fmla="*/ 66961 w 66961"/>
                <a:gd name="connsiteY2" fmla="*/ 27622 h 73342"/>
                <a:gd name="connsiteX3" fmla="*/ 66961 w 66961"/>
                <a:gd name="connsiteY3" fmla="*/ 73342 h 73342"/>
                <a:gd name="connsiteX4" fmla="*/ 48101 w 66961"/>
                <a:gd name="connsiteY4" fmla="*/ 73342 h 73342"/>
                <a:gd name="connsiteX5" fmla="*/ 48101 w 66961"/>
                <a:gd name="connsiteY5" fmla="*/ 29528 h 73342"/>
                <a:gd name="connsiteX6" fmla="*/ 44768 w 66961"/>
                <a:gd name="connsiteY6" fmla="*/ 18479 h 73342"/>
                <a:gd name="connsiteX7" fmla="*/ 35624 w 66961"/>
                <a:gd name="connsiteY7" fmla="*/ 14383 h 73342"/>
                <a:gd name="connsiteX8" fmla="*/ 27432 w 66961"/>
                <a:gd name="connsiteY8" fmla="*/ 16954 h 73342"/>
                <a:gd name="connsiteX9" fmla="*/ 18955 w 66961"/>
                <a:gd name="connsiteY9" fmla="*/ 25527 h 73342"/>
                <a:gd name="connsiteX10" fmla="*/ 18955 w 66961"/>
                <a:gd name="connsiteY10" fmla="*/ 73342 h 73342"/>
                <a:gd name="connsiteX11" fmla="*/ 0 w 66961"/>
                <a:gd name="connsiteY11" fmla="*/ 73342 h 73342"/>
                <a:gd name="connsiteX12" fmla="*/ 0 w 66961"/>
                <a:gd name="connsiteY12" fmla="*/ 1429 h 73342"/>
                <a:gd name="connsiteX13" fmla="*/ 18955 w 66961"/>
                <a:gd name="connsiteY13" fmla="*/ 1429 h 73342"/>
                <a:gd name="connsiteX14" fmla="*/ 18955 w 66961"/>
                <a:gd name="connsiteY14" fmla="*/ 11525 h 73342"/>
                <a:gd name="connsiteX15" fmla="*/ 29718 w 66961"/>
                <a:gd name="connsiteY15" fmla="*/ 2667 h 73342"/>
                <a:gd name="connsiteX16" fmla="*/ 41720 w 66961"/>
                <a:gd name="connsiteY16" fmla="*/ 0 h 7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6961" h="73342">
                  <a:moveTo>
                    <a:pt x="41720" y="0"/>
                  </a:moveTo>
                  <a:cubicBezTo>
                    <a:pt x="49435" y="0"/>
                    <a:pt x="55531" y="2572"/>
                    <a:pt x="60103" y="7620"/>
                  </a:cubicBezTo>
                  <a:cubicBezTo>
                    <a:pt x="64675" y="12668"/>
                    <a:pt x="66961" y="19336"/>
                    <a:pt x="66961" y="27622"/>
                  </a:cubicBezTo>
                  <a:lnTo>
                    <a:pt x="66961" y="73342"/>
                  </a:lnTo>
                  <a:lnTo>
                    <a:pt x="48101" y="73342"/>
                  </a:lnTo>
                  <a:lnTo>
                    <a:pt x="48101" y="29528"/>
                  </a:lnTo>
                  <a:cubicBezTo>
                    <a:pt x="48101" y="24860"/>
                    <a:pt x="46958" y="21146"/>
                    <a:pt x="44768" y="18479"/>
                  </a:cubicBezTo>
                  <a:cubicBezTo>
                    <a:pt x="42577" y="15716"/>
                    <a:pt x="39529" y="14383"/>
                    <a:pt x="35624" y="14383"/>
                  </a:cubicBezTo>
                  <a:cubicBezTo>
                    <a:pt x="32671" y="14383"/>
                    <a:pt x="29909" y="15240"/>
                    <a:pt x="27432" y="16954"/>
                  </a:cubicBezTo>
                  <a:cubicBezTo>
                    <a:pt x="24860" y="18669"/>
                    <a:pt x="22003" y="21526"/>
                    <a:pt x="18955" y="25527"/>
                  </a:cubicBezTo>
                  <a:lnTo>
                    <a:pt x="18955" y="73342"/>
                  </a:lnTo>
                  <a:lnTo>
                    <a:pt x="0" y="73342"/>
                  </a:lnTo>
                  <a:lnTo>
                    <a:pt x="0" y="1429"/>
                  </a:lnTo>
                  <a:lnTo>
                    <a:pt x="18955" y="1429"/>
                  </a:lnTo>
                  <a:lnTo>
                    <a:pt x="18955" y="11525"/>
                  </a:lnTo>
                  <a:cubicBezTo>
                    <a:pt x="22479" y="7429"/>
                    <a:pt x="26003" y="4477"/>
                    <a:pt x="29718" y="2667"/>
                  </a:cubicBezTo>
                  <a:cubicBezTo>
                    <a:pt x="33338" y="857"/>
                    <a:pt x="37338" y="0"/>
                    <a:pt x="41720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2C9C30EC-7163-67E9-9985-912FA0DCF0A2}"/>
                </a:ext>
              </a:extLst>
            </p:cNvPr>
            <p:cNvSpPr/>
            <p:nvPr/>
          </p:nvSpPr>
          <p:spPr>
            <a:xfrm>
              <a:off x="8354541" y="4429168"/>
              <a:ext cx="73533" cy="108299"/>
            </a:xfrm>
            <a:custGeom>
              <a:avLst/>
              <a:gdLst>
                <a:gd name="connsiteX0" fmla="*/ 73533 w 73533"/>
                <a:gd name="connsiteY0" fmla="*/ 0 h 108299"/>
                <a:gd name="connsiteX1" fmla="*/ 73533 w 73533"/>
                <a:gd name="connsiteY1" fmla="*/ 13430 h 108299"/>
                <a:gd name="connsiteX2" fmla="*/ 61246 w 73533"/>
                <a:gd name="connsiteY2" fmla="*/ 13430 h 108299"/>
                <a:gd name="connsiteX3" fmla="*/ 65437 w 73533"/>
                <a:gd name="connsiteY3" fmla="*/ 20288 h 108299"/>
                <a:gd name="connsiteX4" fmla="*/ 66580 w 73533"/>
                <a:gd name="connsiteY4" fmla="*/ 27051 h 108299"/>
                <a:gd name="connsiteX5" fmla="*/ 60103 w 73533"/>
                <a:gd name="connsiteY5" fmla="*/ 42863 h 108299"/>
                <a:gd name="connsiteX6" fmla="*/ 40577 w 73533"/>
                <a:gd name="connsiteY6" fmla="*/ 50959 h 108299"/>
                <a:gd name="connsiteX7" fmla="*/ 30671 w 73533"/>
                <a:gd name="connsiteY7" fmla="*/ 53054 h 108299"/>
                <a:gd name="connsiteX8" fmla="*/ 28194 w 73533"/>
                <a:gd name="connsiteY8" fmla="*/ 56674 h 108299"/>
                <a:gd name="connsiteX9" fmla="*/ 31147 w 73533"/>
                <a:gd name="connsiteY9" fmla="*/ 60103 h 108299"/>
                <a:gd name="connsiteX10" fmla="*/ 40672 w 73533"/>
                <a:gd name="connsiteY10" fmla="*/ 62389 h 108299"/>
                <a:gd name="connsiteX11" fmla="*/ 64579 w 73533"/>
                <a:gd name="connsiteY11" fmla="*/ 70390 h 108299"/>
                <a:gd name="connsiteX12" fmla="*/ 72200 w 73533"/>
                <a:gd name="connsiteY12" fmla="*/ 84677 h 108299"/>
                <a:gd name="connsiteX13" fmla="*/ 62865 w 73533"/>
                <a:gd name="connsiteY13" fmla="*/ 102203 h 108299"/>
                <a:gd name="connsiteX14" fmla="*/ 36100 w 73533"/>
                <a:gd name="connsiteY14" fmla="*/ 108299 h 108299"/>
                <a:gd name="connsiteX15" fmla="*/ 9811 w 73533"/>
                <a:gd name="connsiteY15" fmla="*/ 102489 h 108299"/>
                <a:gd name="connsiteX16" fmla="*/ 0 w 73533"/>
                <a:gd name="connsiteY16" fmla="*/ 87059 h 108299"/>
                <a:gd name="connsiteX17" fmla="*/ 18860 w 73533"/>
                <a:gd name="connsiteY17" fmla="*/ 68104 h 108299"/>
                <a:gd name="connsiteX18" fmla="*/ 10668 w 73533"/>
                <a:gd name="connsiteY18" fmla="*/ 58769 h 108299"/>
                <a:gd name="connsiteX19" fmla="*/ 22955 w 73533"/>
                <a:gd name="connsiteY19" fmla="*/ 48387 h 108299"/>
                <a:gd name="connsiteX20" fmla="*/ 22955 w 73533"/>
                <a:gd name="connsiteY20" fmla="*/ 48101 h 108299"/>
                <a:gd name="connsiteX21" fmla="*/ 9620 w 73533"/>
                <a:gd name="connsiteY21" fmla="*/ 39910 h 108299"/>
                <a:gd name="connsiteX22" fmla="*/ 4667 w 73533"/>
                <a:gd name="connsiteY22" fmla="*/ 26098 h 108299"/>
                <a:gd name="connsiteX23" fmla="*/ 13430 w 73533"/>
                <a:gd name="connsiteY23" fmla="*/ 7334 h 108299"/>
                <a:gd name="connsiteX24" fmla="*/ 36386 w 73533"/>
                <a:gd name="connsiteY24" fmla="*/ 190 h 108299"/>
                <a:gd name="connsiteX25" fmla="*/ 73438 w 73533"/>
                <a:gd name="connsiteY25" fmla="*/ 190 h 108299"/>
                <a:gd name="connsiteX26" fmla="*/ 17812 w 73533"/>
                <a:gd name="connsiteY26" fmla="*/ 86011 h 108299"/>
                <a:gd name="connsiteX27" fmla="*/ 37052 w 73533"/>
                <a:gd name="connsiteY27" fmla="*/ 95631 h 108299"/>
                <a:gd name="connsiteX28" fmla="*/ 50102 w 73533"/>
                <a:gd name="connsiteY28" fmla="*/ 92964 h 108299"/>
                <a:gd name="connsiteX29" fmla="*/ 54864 w 73533"/>
                <a:gd name="connsiteY29" fmla="*/ 86011 h 108299"/>
                <a:gd name="connsiteX30" fmla="*/ 49530 w 73533"/>
                <a:gd name="connsiteY30" fmla="*/ 78772 h 108299"/>
                <a:gd name="connsiteX31" fmla="*/ 34385 w 73533"/>
                <a:gd name="connsiteY31" fmla="*/ 76295 h 108299"/>
                <a:gd name="connsiteX32" fmla="*/ 22479 w 73533"/>
                <a:gd name="connsiteY32" fmla="*/ 79057 h 108299"/>
                <a:gd name="connsiteX33" fmla="*/ 17812 w 73533"/>
                <a:gd name="connsiteY33" fmla="*/ 85915 h 108299"/>
                <a:gd name="connsiteX34" fmla="*/ 22288 w 73533"/>
                <a:gd name="connsiteY34" fmla="*/ 26003 h 108299"/>
                <a:gd name="connsiteX35" fmla="*/ 26289 w 73533"/>
                <a:gd name="connsiteY35" fmla="*/ 35338 h 108299"/>
                <a:gd name="connsiteX36" fmla="*/ 35909 w 73533"/>
                <a:gd name="connsiteY36" fmla="*/ 39053 h 108299"/>
                <a:gd name="connsiteX37" fmla="*/ 45529 w 73533"/>
                <a:gd name="connsiteY37" fmla="*/ 35147 h 108299"/>
                <a:gd name="connsiteX38" fmla="*/ 49339 w 73533"/>
                <a:gd name="connsiteY38" fmla="*/ 25337 h 108299"/>
                <a:gd name="connsiteX39" fmla="*/ 45434 w 73533"/>
                <a:gd name="connsiteY39" fmla="*/ 16478 h 108299"/>
                <a:gd name="connsiteX40" fmla="*/ 36004 w 73533"/>
                <a:gd name="connsiteY40" fmla="*/ 12859 h 108299"/>
                <a:gd name="connsiteX41" fmla="*/ 26384 w 73533"/>
                <a:gd name="connsiteY41" fmla="*/ 16764 h 108299"/>
                <a:gd name="connsiteX42" fmla="*/ 22384 w 73533"/>
                <a:gd name="connsiteY42" fmla="*/ 25908 h 10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73533" h="108299">
                  <a:moveTo>
                    <a:pt x="73533" y="0"/>
                  </a:moveTo>
                  <a:lnTo>
                    <a:pt x="73533" y="13430"/>
                  </a:lnTo>
                  <a:lnTo>
                    <a:pt x="61246" y="13430"/>
                  </a:lnTo>
                  <a:cubicBezTo>
                    <a:pt x="63246" y="15907"/>
                    <a:pt x="64675" y="18193"/>
                    <a:pt x="65437" y="20288"/>
                  </a:cubicBezTo>
                  <a:cubicBezTo>
                    <a:pt x="66199" y="22384"/>
                    <a:pt x="66580" y="24574"/>
                    <a:pt x="66580" y="27051"/>
                  </a:cubicBezTo>
                  <a:cubicBezTo>
                    <a:pt x="66580" y="32766"/>
                    <a:pt x="64389" y="38100"/>
                    <a:pt x="60103" y="42863"/>
                  </a:cubicBezTo>
                  <a:cubicBezTo>
                    <a:pt x="56293" y="47054"/>
                    <a:pt x="49816" y="49721"/>
                    <a:pt x="40577" y="50959"/>
                  </a:cubicBezTo>
                  <a:cubicBezTo>
                    <a:pt x="35623" y="51530"/>
                    <a:pt x="32290" y="52292"/>
                    <a:pt x="30671" y="53054"/>
                  </a:cubicBezTo>
                  <a:cubicBezTo>
                    <a:pt x="29051" y="53816"/>
                    <a:pt x="28194" y="55054"/>
                    <a:pt x="28194" y="56674"/>
                  </a:cubicBezTo>
                  <a:cubicBezTo>
                    <a:pt x="28194" y="58198"/>
                    <a:pt x="29146" y="59341"/>
                    <a:pt x="31147" y="60103"/>
                  </a:cubicBezTo>
                  <a:cubicBezTo>
                    <a:pt x="33147" y="60865"/>
                    <a:pt x="36290" y="61627"/>
                    <a:pt x="40672" y="62389"/>
                  </a:cubicBezTo>
                  <a:cubicBezTo>
                    <a:pt x="51530" y="64103"/>
                    <a:pt x="59436" y="66770"/>
                    <a:pt x="64579" y="70390"/>
                  </a:cubicBezTo>
                  <a:cubicBezTo>
                    <a:pt x="69723" y="74009"/>
                    <a:pt x="72200" y="78772"/>
                    <a:pt x="72200" y="84677"/>
                  </a:cubicBezTo>
                  <a:cubicBezTo>
                    <a:pt x="72200" y="92297"/>
                    <a:pt x="69056" y="98107"/>
                    <a:pt x="62865" y="102203"/>
                  </a:cubicBezTo>
                  <a:cubicBezTo>
                    <a:pt x="56674" y="106299"/>
                    <a:pt x="47720" y="108299"/>
                    <a:pt x="36100" y="108299"/>
                  </a:cubicBezTo>
                  <a:cubicBezTo>
                    <a:pt x="25051" y="108299"/>
                    <a:pt x="16288" y="106394"/>
                    <a:pt x="9811" y="102489"/>
                  </a:cubicBezTo>
                  <a:cubicBezTo>
                    <a:pt x="3334" y="98679"/>
                    <a:pt x="0" y="93440"/>
                    <a:pt x="0" y="87059"/>
                  </a:cubicBezTo>
                  <a:cubicBezTo>
                    <a:pt x="0" y="77914"/>
                    <a:pt x="6287" y="71628"/>
                    <a:pt x="18860" y="68104"/>
                  </a:cubicBezTo>
                  <a:cubicBezTo>
                    <a:pt x="13430" y="65722"/>
                    <a:pt x="10668" y="62674"/>
                    <a:pt x="10668" y="58769"/>
                  </a:cubicBezTo>
                  <a:cubicBezTo>
                    <a:pt x="10668" y="53721"/>
                    <a:pt x="14764" y="50292"/>
                    <a:pt x="22955" y="48387"/>
                  </a:cubicBezTo>
                  <a:lnTo>
                    <a:pt x="22955" y="48101"/>
                  </a:lnTo>
                  <a:cubicBezTo>
                    <a:pt x="17336" y="46577"/>
                    <a:pt x="12954" y="43815"/>
                    <a:pt x="9620" y="39910"/>
                  </a:cubicBezTo>
                  <a:cubicBezTo>
                    <a:pt x="6287" y="36004"/>
                    <a:pt x="4667" y="31337"/>
                    <a:pt x="4667" y="26098"/>
                  </a:cubicBezTo>
                  <a:cubicBezTo>
                    <a:pt x="4667" y="18383"/>
                    <a:pt x="7620" y="12097"/>
                    <a:pt x="13430" y="7334"/>
                  </a:cubicBezTo>
                  <a:cubicBezTo>
                    <a:pt x="19240" y="2572"/>
                    <a:pt x="26956" y="190"/>
                    <a:pt x="36386" y="190"/>
                  </a:cubicBezTo>
                  <a:lnTo>
                    <a:pt x="73438" y="190"/>
                  </a:lnTo>
                  <a:close/>
                  <a:moveTo>
                    <a:pt x="17812" y="86011"/>
                  </a:moveTo>
                  <a:cubicBezTo>
                    <a:pt x="17812" y="92393"/>
                    <a:pt x="24194" y="95631"/>
                    <a:pt x="37052" y="95631"/>
                  </a:cubicBezTo>
                  <a:cubicBezTo>
                    <a:pt x="42577" y="95631"/>
                    <a:pt x="46958" y="94774"/>
                    <a:pt x="50102" y="92964"/>
                  </a:cubicBezTo>
                  <a:cubicBezTo>
                    <a:pt x="53245" y="91154"/>
                    <a:pt x="54864" y="88868"/>
                    <a:pt x="54864" y="86011"/>
                  </a:cubicBezTo>
                  <a:cubicBezTo>
                    <a:pt x="54864" y="82868"/>
                    <a:pt x="53054" y="80391"/>
                    <a:pt x="49530" y="78772"/>
                  </a:cubicBezTo>
                  <a:cubicBezTo>
                    <a:pt x="46006" y="77153"/>
                    <a:pt x="40957" y="76295"/>
                    <a:pt x="34385" y="76295"/>
                  </a:cubicBezTo>
                  <a:cubicBezTo>
                    <a:pt x="29528" y="76295"/>
                    <a:pt x="25527" y="77248"/>
                    <a:pt x="22479" y="79057"/>
                  </a:cubicBezTo>
                  <a:cubicBezTo>
                    <a:pt x="19431" y="80867"/>
                    <a:pt x="17812" y="83153"/>
                    <a:pt x="17812" y="85915"/>
                  </a:cubicBezTo>
                  <a:moveTo>
                    <a:pt x="22288" y="26003"/>
                  </a:moveTo>
                  <a:cubicBezTo>
                    <a:pt x="22288" y="29718"/>
                    <a:pt x="23622" y="32861"/>
                    <a:pt x="26289" y="35338"/>
                  </a:cubicBezTo>
                  <a:cubicBezTo>
                    <a:pt x="28956" y="37814"/>
                    <a:pt x="32099" y="39053"/>
                    <a:pt x="35909" y="39053"/>
                  </a:cubicBezTo>
                  <a:cubicBezTo>
                    <a:pt x="39719" y="39053"/>
                    <a:pt x="42958" y="37719"/>
                    <a:pt x="45529" y="35147"/>
                  </a:cubicBezTo>
                  <a:cubicBezTo>
                    <a:pt x="48006" y="32576"/>
                    <a:pt x="49339" y="29242"/>
                    <a:pt x="49339" y="25337"/>
                  </a:cubicBezTo>
                  <a:cubicBezTo>
                    <a:pt x="49339" y="21812"/>
                    <a:pt x="48006" y="18860"/>
                    <a:pt x="45434" y="16478"/>
                  </a:cubicBezTo>
                  <a:cubicBezTo>
                    <a:pt x="42863" y="14097"/>
                    <a:pt x="39719" y="12859"/>
                    <a:pt x="36004" y="12859"/>
                  </a:cubicBezTo>
                  <a:cubicBezTo>
                    <a:pt x="32290" y="12859"/>
                    <a:pt x="28956" y="14192"/>
                    <a:pt x="26384" y="16764"/>
                  </a:cubicBezTo>
                  <a:cubicBezTo>
                    <a:pt x="23717" y="19336"/>
                    <a:pt x="22384" y="22384"/>
                    <a:pt x="22384" y="2590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BB19A9DA-9686-F6B0-7C86-9FE6ABA2F5E7}"/>
                </a:ext>
              </a:extLst>
            </p:cNvPr>
            <p:cNvSpPr/>
            <p:nvPr/>
          </p:nvSpPr>
          <p:spPr>
            <a:xfrm>
              <a:off x="8430265" y="4410118"/>
              <a:ext cx="56197" cy="92297"/>
            </a:xfrm>
            <a:custGeom>
              <a:avLst/>
              <a:gdLst>
                <a:gd name="connsiteX0" fmla="*/ 28480 w 56197"/>
                <a:gd name="connsiteY0" fmla="*/ 0 h 92297"/>
                <a:gd name="connsiteX1" fmla="*/ 30004 w 56197"/>
                <a:gd name="connsiteY1" fmla="*/ 0 h 92297"/>
                <a:gd name="connsiteX2" fmla="*/ 30004 w 56197"/>
                <a:gd name="connsiteY2" fmla="*/ 19050 h 92297"/>
                <a:gd name="connsiteX3" fmla="*/ 54578 w 56197"/>
                <a:gd name="connsiteY3" fmla="*/ 19050 h 92297"/>
                <a:gd name="connsiteX4" fmla="*/ 54578 w 56197"/>
                <a:gd name="connsiteY4" fmla="*/ 33338 h 92297"/>
                <a:gd name="connsiteX5" fmla="*/ 30004 w 56197"/>
                <a:gd name="connsiteY5" fmla="*/ 33338 h 92297"/>
                <a:gd name="connsiteX6" fmla="*/ 30004 w 56197"/>
                <a:gd name="connsiteY6" fmla="*/ 66485 h 92297"/>
                <a:gd name="connsiteX7" fmla="*/ 32956 w 56197"/>
                <a:gd name="connsiteY7" fmla="*/ 74295 h 92297"/>
                <a:gd name="connsiteX8" fmla="*/ 40957 w 56197"/>
                <a:gd name="connsiteY8" fmla="*/ 77343 h 92297"/>
                <a:gd name="connsiteX9" fmla="*/ 56197 w 56197"/>
                <a:gd name="connsiteY9" fmla="*/ 72580 h 92297"/>
                <a:gd name="connsiteX10" fmla="*/ 56197 w 56197"/>
                <a:gd name="connsiteY10" fmla="*/ 87725 h 92297"/>
                <a:gd name="connsiteX11" fmla="*/ 36957 w 56197"/>
                <a:gd name="connsiteY11" fmla="*/ 92297 h 92297"/>
                <a:gd name="connsiteX12" fmla="*/ 18002 w 56197"/>
                <a:gd name="connsiteY12" fmla="*/ 85725 h 92297"/>
                <a:gd name="connsiteX13" fmla="*/ 11239 w 56197"/>
                <a:gd name="connsiteY13" fmla="*/ 67818 h 92297"/>
                <a:gd name="connsiteX14" fmla="*/ 11239 w 56197"/>
                <a:gd name="connsiteY14" fmla="*/ 33433 h 92297"/>
                <a:gd name="connsiteX15" fmla="*/ 0 w 56197"/>
                <a:gd name="connsiteY15" fmla="*/ 33433 h 92297"/>
                <a:gd name="connsiteX16" fmla="*/ 0 w 56197"/>
                <a:gd name="connsiteY16" fmla="*/ 30385 h 92297"/>
                <a:gd name="connsiteX17" fmla="*/ 28575 w 56197"/>
                <a:gd name="connsiteY17" fmla="*/ 95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6197" h="92297">
                  <a:moveTo>
                    <a:pt x="28480" y="0"/>
                  </a:moveTo>
                  <a:lnTo>
                    <a:pt x="30004" y="0"/>
                  </a:lnTo>
                  <a:lnTo>
                    <a:pt x="30004" y="19050"/>
                  </a:lnTo>
                  <a:lnTo>
                    <a:pt x="54578" y="19050"/>
                  </a:lnTo>
                  <a:lnTo>
                    <a:pt x="54578" y="33338"/>
                  </a:lnTo>
                  <a:lnTo>
                    <a:pt x="30004" y="33338"/>
                  </a:lnTo>
                  <a:lnTo>
                    <a:pt x="30004" y="66485"/>
                  </a:lnTo>
                  <a:cubicBezTo>
                    <a:pt x="30004" y="69723"/>
                    <a:pt x="30956" y="72295"/>
                    <a:pt x="32956" y="74295"/>
                  </a:cubicBezTo>
                  <a:cubicBezTo>
                    <a:pt x="34862" y="76295"/>
                    <a:pt x="37529" y="77343"/>
                    <a:pt x="40957" y="77343"/>
                  </a:cubicBezTo>
                  <a:cubicBezTo>
                    <a:pt x="45339" y="77343"/>
                    <a:pt x="50482" y="75724"/>
                    <a:pt x="56197" y="72580"/>
                  </a:cubicBezTo>
                  <a:lnTo>
                    <a:pt x="56197" y="87725"/>
                  </a:lnTo>
                  <a:cubicBezTo>
                    <a:pt x="49339" y="90773"/>
                    <a:pt x="42958" y="92297"/>
                    <a:pt x="36957" y="92297"/>
                  </a:cubicBezTo>
                  <a:cubicBezTo>
                    <a:pt x="28861" y="92297"/>
                    <a:pt x="22574" y="90106"/>
                    <a:pt x="18002" y="85725"/>
                  </a:cubicBezTo>
                  <a:cubicBezTo>
                    <a:pt x="13430" y="81344"/>
                    <a:pt x="11239" y="75343"/>
                    <a:pt x="11239" y="67818"/>
                  </a:cubicBezTo>
                  <a:lnTo>
                    <a:pt x="11239" y="33433"/>
                  </a:lnTo>
                  <a:lnTo>
                    <a:pt x="0" y="33433"/>
                  </a:lnTo>
                  <a:lnTo>
                    <a:pt x="0" y="30385"/>
                  </a:lnTo>
                  <a:lnTo>
                    <a:pt x="28575" y="9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95739F23-CCA9-CF84-8462-4FEBF114C667}"/>
                </a:ext>
              </a:extLst>
            </p:cNvPr>
            <p:cNvSpPr/>
            <p:nvPr/>
          </p:nvSpPr>
          <p:spPr>
            <a:xfrm>
              <a:off x="8493225" y="4427739"/>
              <a:ext cx="79152" cy="74580"/>
            </a:xfrm>
            <a:custGeom>
              <a:avLst/>
              <a:gdLst>
                <a:gd name="connsiteX0" fmla="*/ 39624 w 79152"/>
                <a:gd name="connsiteY0" fmla="*/ 0 h 74580"/>
                <a:gd name="connsiteX1" fmla="*/ 60008 w 79152"/>
                <a:gd name="connsiteY1" fmla="*/ 4667 h 74580"/>
                <a:gd name="connsiteX2" fmla="*/ 74200 w 79152"/>
                <a:gd name="connsiteY2" fmla="*/ 17812 h 74580"/>
                <a:gd name="connsiteX3" fmla="*/ 79153 w 79152"/>
                <a:gd name="connsiteY3" fmla="*/ 36957 h 74580"/>
                <a:gd name="connsiteX4" fmla="*/ 74295 w 79152"/>
                <a:gd name="connsiteY4" fmla="*/ 56483 h 74580"/>
                <a:gd name="connsiteX5" fmla="*/ 60103 w 79152"/>
                <a:gd name="connsiteY5" fmla="*/ 69723 h 74580"/>
                <a:gd name="connsiteX6" fmla="*/ 39529 w 79152"/>
                <a:gd name="connsiteY6" fmla="*/ 74581 h 74580"/>
                <a:gd name="connsiteX7" fmla="*/ 18955 w 79152"/>
                <a:gd name="connsiteY7" fmla="*/ 69723 h 74580"/>
                <a:gd name="connsiteX8" fmla="*/ 4858 w 79152"/>
                <a:gd name="connsiteY8" fmla="*/ 56483 h 74580"/>
                <a:gd name="connsiteX9" fmla="*/ 0 w 79152"/>
                <a:gd name="connsiteY9" fmla="*/ 36957 h 74580"/>
                <a:gd name="connsiteX10" fmla="*/ 5048 w 79152"/>
                <a:gd name="connsiteY10" fmla="*/ 17716 h 74580"/>
                <a:gd name="connsiteX11" fmla="*/ 19241 w 79152"/>
                <a:gd name="connsiteY11" fmla="*/ 4667 h 74580"/>
                <a:gd name="connsiteX12" fmla="*/ 39434 w 79152"/>
                <a:gd name="connsiteY12" fmla="*/ 0 h 74580"/>
                <a:gd name="connsiteX13" fmla="*/ 20098 w 79152"/>
                <a:gd name="connsiteY13" fmla="*/ 37052 h 74580"/>
                <a:gd name="connsiteX14" fmla="*/ 25337 w 79152"/>
                <a:gd name="connsiteY14" fmla="*/ 54292 h 74580"/>
                <a:gd name="connsiteX15" fmla="*/ 39434 w 79152"/>
                <a:gd name="connsiteY15" fmla="*/ 60770 h 74580"/>
                <a:gd name="connsiteX16" fmla="*/ 54007 w 79152"/>
                <a:gd name="connsiteY16" fmla="*/ 54578 h 74580"/>
                <a:gd name="connsiteX17" fmla="*/ 59341 w 79152"/>
                <a:gd name="connsiteY17" fmla="*/ 36957 h 74580"/>
                <a:gd name="connsiteX18" fmla="*/ 54007 w 79152"/>
                <a:gd name="connsiteY18" fmla="*/ 20098 h 74580"/>
                <a:gd name="connsiteX19" fmla="*/ 39529 w 79152"/>
                <a:gd name="connsiteY19" fmla="*/ 14192 h 74580"/>
                <a:gd name="connsiteX20" fmla="*/ 25527 w 79152"/>
                <a:gd name="connsiteY20" fmla="*/ 20479 h 74580"/>
                <a:gd name="connsiteX21" fmla="*/ 20193 w 79152"/>
                <a:gd name="connsiteY21" fmla="*/ 37147 h 7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9152" h="74580">
                  <a:moveTo>
                    <a:pt x="39624" y="0"/>
                  </a:moveTo>
                  <a:cubicBezTo>
                    <a:pt x="47149" y="0"/>
                    <a:pt x="53912" y="1524"/>
                    <a:pt x="60008" y="4667"/>
                  </a:cubicBezTo>
                  <a:cubicBezTo>
                    <a:pt x="66104" y="7811"/>
                    <a:pt x="70771" y="12192"/>
                    <a:pt x="74200" y="17812"/>
                  </a:cubicBezTo>
                  <a:cubicBezTo>
                    <a:pt x="77534" y="23431"/>
                    <a:pt x="79153" y="29813"/>
                    <a:pt x="79153" y="36957"/>
                  </a:cubicBezTo>
                  <a:cubicBezTo>
                    <a:pt x="79153" y="44101"/>
                    <a:pt x="77534" y="50959"/>
                    <a:pt x="74295" y="56483"/>
                  </a:cubicBezTo>
                  <a:cubicBezTo>
                    <a:pt x="71056" y="62103"/>
                    <a:pt x="66389" y="66484"/>
                    <a:pt x="60103" y="69723"/>
                  </a:cubicBezTo>
                  <a:cubicBezTo>
                    <a:pt x="53912" y="72962"/>
                    <a:pt x="46958" y="74581"/>
                    <a:pt x="39529" y="74581"/>
                  </a:cubicBezTo>
                  <a:cubicBezTo>
                    <a:pt x="32099" y="74581"/>
                    <a:pt x="25146" y="72962"/>
                    <a:pt x="18955" y="69723"/>
                  </a:cubicBezTo>
                  <a:cubicBezTo>
                    <a:pt x="12763" y="66484"/>
                    <a:pt x="8096" y="62103"/>
                    <a:pt x="4858" y="56483"/>
                  </a:cubicBezTo>
                  <a:cubicBezTo>
                    <a:pt x="1619" y="50863"/>
                    <a:pt x="0" y="44387"/>
                    <a:pt x="0" y="36957"/>
                  </a:cubicBezTo>
                  <a:cubicBezTo>
                    <a:pt x="0" y="29528"/>
                    <a:pt x="1714" y="23336"/>
                    <a:pt x="5048" y="17716"/>
                  </a:cubicBezTo>
                  <a:cubicBezTo>
                    <a:pt x="8477" y="12097"/>
                    <a:pt x="13145" y="7715"/>
                    <a:pt x="19241" y="4667"/>
                  </a:cubicBezTo>
                  <a:cubicBezTo>
                    <a:pt x="25337" y="1524"/>
                    <a:pt x="32004" y="0"/>
                    <a:pt x="39434" y="0"/>
                  </a:cubicBezTo>
                  <a:moveTo>
                    <a:pt x="20098" y="37052"/>
                  </a:moveTo>
                  <a:cubicBezTo>
                    <a:pt x="20098" y="44196"/>
                    <a:pt x="21812" y="50006"/>
                    <a:pt x="25337" y="54292"/>
                  </a:cubicBezTo>
                  <a:cubicBezTo>
                    <a:pt x="28861" y="58579"/>
                    <a:pt x="33528" y="60770"/>
                    <a:pt x="39434" y="60770"/>
                  </a:cubicBezTo>
                  <a:cubicBezTo>
                    <a:pt x="45339" y="60770"/>
                    <a:pt x="50483" y="58769"/>
                    <a:pt x="54007" y="54578"/>
                  </a:cubicBezTo>
                  <a:cubicBezTo>
                    <a:pt x="57531" y="50482"/>
                    <a:pt x="59341" y="44577"/>
                    <a:pt x="59341" y="36957"/>
                  </a:cubicBezTo>
                  <a:cubicBezTo>
                    <a:pt x="59341" y="29337"/>
                    <a:pt x="57531" y="24003"/>
                    <a:pt x="54007" y="20098"/>
                  </a:cubicBezTo>
                  <a:cubicBezTo>
                    <a:pt x="50483" y="16097"/>
                    <a:pt x="45625" y="14192"/>
                    <a:pt x="39529" y="14192"/>
                  </a:cubicBezTo>
                  <a:cubicBezTo>
                    <a:pt x="33814" y="14192"/>
                    <a:pt x="29146" y="16288"/>
                    <a:pt x="25527" y="20479"/>
                  </a:cubicBezTo>
                  <a:cubicBezTo>
                    <a:pt x="21908" y="24670"/>
                    <a:pt x="20193" y="30289"/>
                    <a:pt x="20193" y="3714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22BBD4D0-6564-ECDF-8B6B-498AD31A5087}"/>
                </a:ext>
              </a:extLst>
            </p:cNvPr>
            <p:cNvSpPr/>
            <p:nvPr/>
          </p:nvSpPr>
          <p:spPr>
            <a:xfrm>
              <a:off x="8587427" y="4427739"/>
              <a:ext cx="66960" cy="73342"/>
            </a:xfrm>
            <a:custGeom>
              <a:avLst/>
              <a:gdLst>
                <a:gd name="connsiteX0" fmla="*/ 41720 w 66960"/>
                <a:gd name="connsiteY0" fmla="*/ 0 h 73342"/>
                <a:gd name="connsiteX1" fmla="*/ 60103 w 66960"/>
                <a:gd name="connsiteY1" fmla="*/ 7620 h 73342"/>
                <a:gd name="connsiteX2" fmla="*/ 66961 w 66960"/>
                <a:gd name="connsiteY2" fmla="*/ 27622 h 73342"/>
                <a:gd name="connsiteX3" fmla="*/ 66961 w 66960"/>
                <a:gd name="connsiteY3" fmla="*/ 73342 h 73342"/>
                <a:gd name="connsiteX4" fmla="*/ 48101 w 66960"/>
                <a:gd name="connsiteY4" fmla="*/ 73342 h 73342"/>
                <a:gd name="connsiteX5" fmla="*/ 48101 w 66960"/>
                <a:gd name="connsiteY5" fmla="*/ 29528 h 73342"/>
                <a:gd name="connsiteX6" fmla="*/ 44767 w 66960"/>
                <a:gd name="connsiteY6" fmla="*/ 18479 h 73342"/>
                <a:gd name="connsiteX7" fmla="*/ 35623 w 66960"/>
                <a:gd name="connsiteY7" fmla="*/ 14383 h 73342"/>
                <a:gd name="connsiteX8" fmla="*/ 27432 w 66960"/>
                <a:gd name="connsiteY8" fmla="*/ 16954 h 73342"/>
                <a:gd name="connsiteX9" fmla="*/ 18955 w 66960"/>
                <a:gd name="connsiteY9" fmla="*/ 25527 h 73342"/>
                <a:gd name="connsiteX10" fmla="*/ 18955 w 66960"/>
                <a:gd name="connsiteY10" fmla="*/ 73342 h 73342"/>
                <a:gd name="connsiteX11" fmla="*/ 0 w 66960"/>
                <a:gd name="connsiteY11" fmla="*/ 73342 h 73342"/>
                <a:gd name="connsiteX12" fmla="*/ 0 w 66960"/>
                <a:gd name="connsiteY12" fmla="*/ 1429 h 73342"/>
                <a:gd name="connsiteX13" fmla="*/ 18955 w 66960"/>
                <a:gd name="connsiteY13" fmla="*/ 1429 h 73342"/>
                <a:gd name="connsiteX14" fmla="*/ 18955 w 66960"/>
                <a:gd name="connsiteY14" fmla="*/ 11525 h 73342"/>
                <a:gd name="connsiteX15" fmla="*/ 29718 w 66960"/>
                <a:gd name="connsiteY15" fmla="*/ 2667 h 73342"/>
                <a:gd name="connsiteX16" fmla="*/ 41720 w 66960"/>
                <a:gd name="connsiteY16" fmla="*/ 0 h 7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6960" h="73342">
                  <a:moveTo>
                    <a:pt x="41720" y="0"/>
                  </a:moveTo>
                  <a:cubicBezTo>
                    <a:pt x="49435" y="0"/>
                    <a:pt x="55531" y="2572"/>
                    <a:pt x="60103" y="7620"/>
                  </a:cubicBezTo>
                  <a:cubicBezTo>
                    <a:pt x="64675" y="12668"/>
                    <a:pt x="66961" y="19336"/>
                    <a:pt x="66961" y="27622"/>
                  </a:cubicBezTo>
                  <a:lnTo>
                    <a:pt x="66961" y="73342"/>
                  </a:lnTo>
                  <a:lnTo>
                    <a:pt x="48101" y="73342"/>
                  </a:lnTo>
                  <a:lnTo>
                    <a:pt x="48101" y="29528"/>
                  </a:lnTo>
                  <a:cubicBezTo>
                    <a:pt x="48101" y="24860"/>
                    <a:pt x="46958" y="21146"/>
                    <a:pt x="44767" y="18479"/>
                  </a:cubicBezTo>
                  <a:cubicBezTo>
                    <a:pt x="42577" y="15716"/>
                    <a:pt x="39529" y="14383"/>
                    <a:pt x="35623" y="14383"/>
                  </a:cubicBezTo>
                  <a:cubicBezTo>
                    <a:pt x="32671" y="14383"/>
                    <a:pt x="29908" y="15240"/>
                    <a:pt x="27432" y="16954"/>
                  </a:cubicBezTo>
                  <a:cubicBezTo>
                    <a:pt x="24860" y="18669"/>
                    <a:pt x="22003" y="21526"/>
                    <a:pt x="18955" y="25527"/>
                  </a:cubicBezTo>
                  <a:lnTo>
                    <a:pt x="18955" y="73342"/>
                  </a:lnTo>
                  <a:lnTo>
                    <a:pt x="0" y="73342"/>
                  </a:lnTo>
                  <a:lnTo>
                    <a:pt x="0" y="1429"/>
                  </a:lnTo>
                  <a:lnTo>
                    <a:pt x="18955" y="1429"/>
                  </a:lnTo>
                  <a:lnTo>
                    <a:pt x="18955" y="11525"/>
                  </a:lnTo>
                  <a:cubicBezTo>
                    <a:pt x="22479" y="7429"/>
                    <a:pt x="26003" y="4477"/>
                    <a:pt x="29718" y="2667"/>
                  </a:cubicBezTo>
                  <a:cubicBezTo>
                    <a:pt x="33338" y="857"/>
                    <a:pt x="37338" y="0"/>
                    <a:pt x="41720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BD6FC6ED-9ED0-1ED8-75F2-F58E7AA23AAB}"/>
                </a:ext>
              </a:extLst>
            </p:cNvPr>
            <p:cNvSpPr/>
            <p:nvPr/>
          </p:nvSpPr>
          <p:spPr>
            <a:xfrm>
              <a:off x="8670866" y="4479841"/>
              <a:ext cx="24955" cy="44195"/>
            </a:xfrm>
            <a:custGeom>
              <a:avLst/>
              <a:gdLst>
                <a:gd name="connsiteX0" fmla="*/ 11430 w 24955"/>
                <a:gd name="connsiteY0" fmla="*/ 95 h 44195"/>
                <a:gd name="connsiteX1" fmla="*/ 21241 w 24955"/>
                <a:gd name="connsiteY1" fmla="*/ 4572 h 44195"/>
                <a:gd name="connsiteX2" fmla="*/ 24956 w 24955"/>
                <a:gd name="connsiteY2" fmla="*/ 16764 h 44195"/>
                <a:gd name="connsiteX3" fmla="*/ 18288 w 24955"/>
                <a:gd name="connsiteY3" fmla="*/ 34671 h 44195"/>
                <a:gd name="connsiteX4" fmla="*/ 1524 w 24955"/>
                <a:gd name="connsiteY4" fmla="*/ 44196 h 44195"/>
                <a:gd name="connsiteX5" fmla="*/ 1524 w 24955"/>
                <a:gd name="connsiteY5" fmla="*/ 40100 h 44195"/>
                <a:gd name="connsiteX6" fmla="*/ 8858 w 24955"/>
                <a:gd name="connsiteY6" fmla="*/ 23813 h 44195"/>
                <a:gd name="connsiteX7" fmla="*/ 8858 w 24955"/>
                <a:gd name="connsiteY7" fmla="*/ 22670 h 44195"/>
                <a:gd name="connsiteX8" fmla="*/ 8668 w 24955"/>
                <a:gd name="connsiteY8" fmla="*/ 21431 h 44195"/>
                <a:gd name="connsiteX9" fmla="*/ 0 w 24955"/>
                <a:gd name="connsiteY9" fmla="*/ 10858 h 44195"/>
                <a:gd name="connsiteX10" fmla="*/ 3238 w 24955"/>
                <a:gd name="connsiteY10" fmla="*/ 3143 h 44195"/>
                <a:gd name="connsiteX11" fmla="*/ 11335 w 24955"/>
                <a:gd name="connsiteY11" fmla="*/ 0 h 4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955" h="44195">
                  <a:moveTo>
                    <a:pt x="11430" y="95"/>
                  </a:moveTo>
                  <a:cubicBezTo>
                    <a:pt x="15526" y="95"/>
                    <a:pt x="18764" y="1619"/>
                    <a:pt x="21241" y="4572"/>
                  </a:cubicBezTo>
                  <a:cubicBezTo>
                    <a:pt x="23717" y="7620"/>
                    <a:pt x="24956" y="11621"/>
                    <a:pt x="24956" y="16764"/>
                  </a:cubicBezTo>
                  <a:cubicBezTo>
                    <a:pt x="24956" y="23527"/>
                    <a:pt x="22670" y="29432"/>
                    <a:pt x="18288" y="34671"/>
                  </a:cubicBezTo>
                  <a:cubicBezTo>
                    <a:pt x="13811" y="39910"/>
                    <a:pt x="8192" y="43053"/>
                    <a:pt x="1524" y="44196"/>
                  </a:cubicBezTo>
                  <a:lnTo>
                    <a:pt x="1524" y="40100"/>
                  </a:lnTo>
                  <a:cubicBezTo>
                    <a:pt x="6477" y="35909"/>
                    <a:pt x="8858" y="30575"/>
                    <a:pt x="8858" y="23813"/>
                  </a:cubicBezTo>
                  <a:lnTo>
                    <a:pt x="8858" y="22670"/>
                  </a:lnTo>
                  <a:lnTo>
                    <a:pt x="8668" y="21431"/>
                  </a:lnTo>
                  <a:cubicBezTo>
                    <a:pt x="2858" y="20383"/>
                    <a:pt x="0" y="16859"/>
                    <a:pt x="0" y="10858"/>
                  </a:cubicBezTo>
                  <a:cubicBezTo>
                    <a:pt x="0" y="7811"/>
                    <a:pt x="1048" y="5239"/>
                    <a:pt x="3238" y="3143"/>
                  </a:cubicBezTo>
                  <a:cubicBezTo>
                    <a:pt x="5429" y="1048"/>
                    <a:pt x="8096" y="0"/>
                    <a:pt x="11335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BACE0ECC-9FB1-74BB-5AFC-47BB24660540}"/>
                </a:ext>
              </a:extLst>
            </p:cNvPr>
            <p:cNvSpPr/>
            <p:nvPr/>
          </p:nvSpPr>
          <p:spPr>
            <a:xfrm>
              <a:off x="8757829" y="4393449"/>
              <a:ext cx="102393" cy="107537"/>
            </a:xfrm>
            <a:custGeom>
              <a:avLst/>
              <a:gdLst>
                <a:gd name="connsiteX0" fmla="*/ 44958 w 102393"/>
                <a:gd name="connsiteY0" fmla="*/ 95 h 107537"/>
                <a:gd name="connsiteX1" fmla="*/ 74867 w 102393"/>
                <a:gd name="connsiteY1" fmla="*/ 6953 h 107537"/>
                <a:gd name="connsiteX2" fmla="*/ 95155 w 102393"/>
                <a:gd name="connsiteY2" fmla="*/ 26194 h 107537"/>
                <a:gd name="connsiteX3" fmla="*/ 102394 w 102393"/>
                <a:gd name="connsiteY3" fmla="*/ 54007 h 107537"/>
                <a:gd name="connsiteX4" fmla="*/ 95155 w 102393"/>
                <a:gd name="connsiteY4" fmla="*/ 82010 h 107537"/>
                <a:gd name="connsiteX5" fmla="*/ 74486 w 102393"/>
                <a:gd name="connsiteY5" fmla="*/ 100870 h 107537"/>
                <a:gd name="connsiteX6" fmla="*/ 43815 w 102393"/>
                <a:gd name="connsiteY6" fmla="*/ 107537 h 107537"/>
                <a:gd name="connsiteX7" fmla="*/ 0 w 102393"/>
                <a:gd name="connsiteY7" fmla="*/ 107537 h 107537"/>
                <a:gd name="connsiteX8" fmla="*/ 0 w 102393"/>
                <a:gd name="connsiteY8" fmla="*/ 0 h 107537"/>
                <a:gd name="connsiteX9" fmla="*/ 45053 w 102393"/>
                <a:gd name="connsiteY9" fmla="*/ 0 h 107537"/>
                <a:gd name="connsiteX10" fmla="*/ 42767 w 102393"/>
                <a:gd name="connsiteY10" fmla="*/ 91345 h 107537"/>
                <a:gd name="connsiteX11" fmla="*/ 70390 w 102393"/>
                <a:gd name="connsiteY11" fmla="*/ 80963 h 107537"/>
                <a:gd name="connsiteX12" fmla="*/ 80772 w 102393"/>
                <a:gd name="connsiteY12" fmla="*/ 53816 h 107537"/>
                <a:gd name="connsiteX13" fmla="*/ 70295 w 102393"/>
                <a:gd name="connsiteY13" fmla="*/ 26384 h 107537"/>
                <a:gd name="connsiteX14" fmla="*/ 42005 w 102393"/>
                <a:gd name="connsiteY14" fmla="*/ 16288 h 107537"/>
                <a:gd name="connsiteX15" fmla="*/ 20574 w 102393"/>
                <a:gd name="connsiteY15" fmla="*/ 16288 h 107537"/>
                <a:gd name="connsiteX16" fmla="*/ 20574 w 102393"/>
                <a:gd name="connsiteY16" fmla="*/ 91345 h 107537"/>
                <a:gd name="connsiteX17" fmla="*/ 42672 w 102393"/>
                <a:gd name="connsiteY17" fmla="*/ 91345 h 10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393" h="107537">
                  <a:moveTo>
                    <a:pt x="44958" y="95"/>
                  </a:moveTo>
                  <a:cubicBezTo>
                    <a:pt x="56102" y="95"/>
                    <a:pt x="66104" y="2381"/>
                    <a:pt x="74867" y="6953"/>
                  </a:cubicBezTo>
                  <a:cubicBezTo>
                    <a:pt x="83534" y="11525"/>
                    <a:pt x="90392" y="17907"/>
                    <a:pt x="95155" y="26194"/>
                  </a:cubicBezTo>
                  <a:cubicBezTo>
                    <a:pt x="100013" y="34480"/>
                    <a:pt x="102394" y="43720"/>
                    <a:pt x="102394" y="54007"/>
                  </a:cubicBezTo>
                  <a:cubicBezTo>
                    <a:pt x="102394" y="64294"/>
                    <a:pt x="99917" y="73819"/>
                    <a:pt x="95155" y="82010"/>
                  </a:cubicBezTo>
                  <a:cubicBezTo>
                    <a:pt x="90297" y="90106"/>
                    <a:pt x="83439" y="96393"/>
                    <a:pt x="74486" y="100870"/>
                  </a:cubicBezTo>
                  <a:cubicBezTo>
                    <a:pt x="65532" y="105346"/>
                    <a:pt x="55340" y="107537"/>
                    <a:pt x="43815" y="107537"/>
                  </a:cubicBezTo>
                  <a:lnTo>
                    <a:pt x="0" y="107537"/>
                  </a:lnTo>
                  <a:lnTo>
                    <a:pt x="0" y="0"/>
                  </a:lnTo>
                  <a:lnTo>
                    <a:pt x="45053" y="0"/>
                  </a:lnTo>
                  <a:close/>
                  <a:moveTo>
                    <a:pt x="42767" y="91345"/>
                  </a:moveTo>
                  <a:cubicBezTo>
                    <a:pt x="54293" y="91345"/>
                    <a:pt x="63437" y="87916"/>
                    <a:pt x="70390" y="80963"/>
                  </a:cubicBezTo>
                  <a:cubicBezTo>
                    <a:pt x="77343" y="74104"/>
                    <a:pt x="80772" y="65056"/>
                    <a:pt x="80772" y="53816"/>
                  </a:cubicBezTo>
                  <a:cubicBezTo>
                    <a:pt x="80772" y="42577"/>
                    <a:pt x="77248" y="33052"/>
                    <a:pt x="70295" y="26384"/>
                  </a:cubicBezTo>
                  <a:cubicBezTo>
                    <a:pt x="63246" y="19621"/>
                    <a:pt x="53912" y="16288"/>
                    <a:pt x="42005" y="16288"/>
                  </a:cubicBezTo>
                  <a:lnTo>
                    <a:pt x="20574" y="16288"/>
                  </a:lnTo>
                  <a:lnTo>
                    <a:pt x="20574" y="91345"/>
                  </a:lnTo>
                  <a:lnTo>
                    <a:pt x="42672" y="913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347E1FBA-B5D1-EB2F-9CB4-6532B55F3DC1}"/>
                </a:ext>
              </a:extLst>
            </p:cNvPr>
            <p:cNvSpPr/>
            <p:nvPr/>
          </p:nvSpPr>
          <p:spPr>
            <a:xfrm>
              <a:off x="8875082" y="4392021"/>
              <a:ext cx="98774" cy="110299"/>
            </a:xfrm>
            <a:custGeom>
              <a:avLst/>
              <a:gdLst>
                <a:gd name="connsiteX0" fmla="*/ 60865 w 98774"/>
                <a:gd name="connsiteY0" fmla="*/ 95 h 110299"/>
                <a:gd name="connsiteX1" fmla="*/ 78772 w 98774"/>
                <a:gd name="connsiteY1" fmla="*/ 2191 h 110299"/>
                <a:gd name="connsiteX2" fmla="*/ 97727 w 98774"/>
                <a:gd name="connsiteY2" fmla="*/ 9239 h 110299"/>
                <a:gd name="connsiteX3" fmla="*/ 97727 w 98774"/>
                <a:gd name="connsiteY3" fmla="*/ 28765 h 110299"/>
                <a:gd name="connsiteX4" fmla="*/ 79343 w 98774"/>
                <a:gd name="connsiteY4" fmla="*/ 20574 h 110299"/>
                <a:gd name="connsiteX5" fmla="*/ 61722 w 98774"/>
                <a:gd name="connsiteY5" fmla="*/ 18002 h 110299"/>
                <a:gd name="connsiteX6" fmla="*/ 41053 w 98774"/>
                <a:gd name="connsiteY6" fmla="*/ 22765 h 110299"/>
                <a:gd name="connsiteX7" fmla="*/ 26670 w 98774"/>
                <a:gd name="connsiteY7" fmla="*/ 36100 h 110299"/>
                <a:gd name="connsiteX8" fmla="*/ 21527 w 98774"/>
                <a:gd name="connsiteY8" fmla="*/ 55245 h 110299"/>
                <a:gd name="connsiteX9" fmla="*/ 26575 w 98774"/>
                <a:gd name="connsiteY9" fmla="*/ 74581 h 110299"/>
                <a:gd name="connsiteX10" fmla="*/ 40862 w 98774"/>
                <a:gd name="connsiteY10" fmla="*/ 87725 h 110299"/>
                <a:gd name="connsiteX11" fmla="*/ 61627 w 98774"/>
                <a:gd name="connsiteY11" fmla="*/ 92392 h 110299"/>
                <a:gd name="connsiteX12" fmla="*/ 78486 w 98774"/>
                <a:gd name="connsiteY12" fmla="*/ 89821 h 110299"/>
                <a:gd name="connsiteX13" fmla="*/ 98774 w 98774"/>
                <a:gd name="connsiteY13" fmla="*/ 80677 h 110299"/>
                <a:gd name="connsiteX14" fmla="*/ 98774 w 98774"/>
                <a:gd name="connsiteY14" fmla="*/ 100203 h 110299"/>
                <a:gd name="connsiteX15" fmla="*/ 79534 w 98774"/>
                <a:gd name="connsiteY15" fmla="*/ 108013 h 110299"/>
                <a:gd name="connsiteX16" fmla="*/ 59055 w 98774"/>
                <a:gd name="connsiteY16" fmla="*/ 110299 h 110299"/>
                <a:gd name="connsiteX17" fmla="*/ 28670 w 98774"/>
                <a:gd name="connsiteY17" fmla="*/ 103537 h 110299"/>
                <a:gd name="connsiteX18" fmla="*/ 7620 w 98774"/>
                <a:gd name="connsiteY18" fmla="*/ 84011 h 110299"/>
                <a:gd name="connsiteX19" fmla="*/ 0 w 98774"/>
                <a:gd name="connsiteY19" fmla="*/ 56102 h 110299"/>
                <a:gd name="connsiteX20" fmla="*/ 7906 w 98774"/>
                <a:gd name="connsiteY20" fmla="*/ 26956 h 110299"/>
                <a:gd name="connsiteX21" fmla="*/ 29623 w 98774"/>
                <a:gd name="connsiteY21" fmla="*/ 7048 h 110299"/>
                <a:gd name="connsiteX22" fmla="*/ 60770 w 98774"/>
                <a:gd name="connsiteY22" fmla="*/ 0 h 110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774" h="110299">
                  <a:moveTo>
                    <a:pt x="60865" y="95"/>
                  </a:moveTo>
                  <a:cubicBezTo>
                    <a:pt x="66961" y="95"/>
                    <a:pt x="72962" y="762"/>
                    <a:pt x="78772" y="2191"/>
                  </a:cubicBezTo>
                  <a:cubicBezTo>
                    <a:pt x="84582" y="3620"/>
                    <a:pt x="90964" y="5905"/>
                    <a:pt x="97727" y="9239"/>
                  </a:cubicBezTo>
                  <a:lnTo>
                    <a:pt x="97727" y="28765"/>
                  </a:lnTo>
                  <a:cubicBezTo>
                    <a:pt x="91059" y="24955"/>
                    <a:pt x="84963" y="22193"/>
                    <a:pt x="79343" y="20574"/>
                  </a:cubicBezTo>
                  <a:cubicBezTo>
                    <a:pt x="73724" y="18859"/>
                    <a:pt x="67818" y="18002"/>
                    <a:pt x="61722" y="18002"/>
                  </a:cubicBezTo>
                  <a:cubicBezTo>
                    <a:pt x="54102" y="18002"/>
                    <a:pt x="47149" y="19621"/>
                    <a:pt x="41053" y="22765"/>
                  </a:cubicBezTo>
                  <a:cubicBezTo>
                    <a:pt x="34862" y="25908"/>
                    <a:pt x="30099" y="30385"/>
                    <a:pt x="26670" y="36100"/>
                  </a:cubicBezTo>
                  <a:cubicBezTo>
                    <a:pt x="23241" y="41815"/>
                    <a:pt x="21527" y="48196"/>
                    <a:pt x="21527" y="55245"/>
                  </a:cubicBezTo>
                  <a:cubicBezTo>
                    <a:pt x="21527" y="62294"/>
                    <a:pt x="23241" y="68866"/>
                    <a:pt x="26575" y="74581"/>
                  </a:cubicBezTo>
                  <a:cubicBezTo>
                    <a:pt x="29909" y="80296"/>
                    <a:pt x="34766" y="84677"/>
                    <a:pt x="40862" y="87725"/>
                  </a:cubicBezTo>
                  <a:cubicBezTo>
                    <a:pt x="47054" y="90869"/>
                    <a:pt x="53912" y="92392"/>
                    <a:pt x="61627" y="92392"/>
                  </a:cubicBezTo>
                  <a:cubicBezTo>
                    <a:pt x="67532" y="92392"/>
                    <a:pt x="73152" y="91535"/>
                    <a:pt x="78486" y="89821"/>
                  </a:cubicBezTo>
                  <a:cubicBezTo>
                    <a:pt x="83820" y="88106"/>
                    <a:pt x="90583" y="85058"/>
                    <a:pt x="98774" y="80677"/>
                  </a:cubicBezTo>
                  <a:lnTo>
                    <a:pt x="98774" y="100203"/>
                  </a:lnTo>
                  <a:cubicBezTo>
                    <a:pt x="91821" y="103822"/>
                    <a:pt x="85439" y="106394"/>
                    <a:pt x="79534" y="108013"/>
                  </a:cubicBezTo>
                  <a:cubicBezTo>
                    <a:pt x="73724" y="109538"/>
                    <a:pt x="66866" y="110299"/>
                    <a:pt x="59055" y="110299"/>
                  </a:cubicBezTo>
                  <a:cubicBezTo>
                    <a:pt x="47720" y="110299"/>
                    <a:pt x="37624" y="108013"/>
                    <a:pt x="28670" y="103537"/>
                  </a:cubicBezTo>
                  <a:cubicBezTo>
                    <a:pt x="19717" y="99060"/>
                    <a:pt x="12763" y="92488"/>
                    <a:pt x="7620" y="84011"/>
                  </a:cubicBezTo>
                  <a:cubicBezTo>
                    <a:pt x="2477" y="75533"/>
                    <a:pt x="0" y="66199"/>
                    <a:pt x="0" y="56102"/>
                  </a:cubicBezTo>
                  <a:cubicBezTo>
                    <a:pt x="0" y="45244"/>
                    <a:pt x="2667" y="35528"/>
                    <a:pt x="7906" y="26956"/>
                  </a:cubicBezTo>
                  <a:cubicBezTo>
                    <a:pt x="13145" y="18383"/>
                    <a:pt x="20384" y="11716"/>
                    <a:pt x="29623" y="7048"/>
                  </a:cubicBezTo>
                  <a:cubicBezTo>
                    <a:pt x="38862" y="2381"/>
                    <a:pt x="49244" y="0"/>
                    <a:pt x="60770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72" name="Free-form: Shape 71">
            <a:extLst>
              <a:ext uri="{FF2B5EF4-FFF2-40B4-BE49-F238E27FC236}">
                <a16:creationId xmlns:a16="http://schemas.microsoft.com/office/drawing/2014/main" id="{394FD283-0F5A-CB9C-7549-7FA2330ED097}"/>
              </a:ext>
            </a:extLst>
          </p:cNvPr>
          <p:cNvSpPr/>
          <p:nvPr/>
        </p:nvSpPr>
        <p:spPr>
          <a:xfrm>
            <a:off x="5658395" y="1090656"/>
            <a:ext cx="8640032" cy="4860036"/>
          </a:xfrm>
          <a:custGeom>
            <a:avLst/>
            <a:gdLst>
              <a:gd name="connsiteX0" fmla="*/ 0 w 8640032"/>
              <a:gd name="connsiteY0" fmla="*/ 0 h 4860036"/>
              <a:gd name="connsiteX1" fmla="*/ 8640033 w 8640032"/>
              <a:gd name="connsiteY1" fmla="*/ 0 h 4860036"/>
              <a:gd name="connsiteX2" fmla="*/ 8640033 w 8640032"/>
              <a:gd name="connsiteY2" fmla="*/ 4860036 h 4860036"/>
              <a:gd name="connsiteX3" fmla="*/ 0 w 8640032"/>
              <a:gd name="connsiteY3" fmla="*/ 4860036 h 486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0032" h="4860036">
                <a:moveTo>
                  <a:pt x="0" y="0"/>
                </a:moveTo>
                <a:lnTo>
                  <a:pt x="8640033" y="0"/>
                </a:lnTo>
                <a:lnTo>
                  <a:pt x="8640033" y="4860036"/>
                </a:lnTo>
                <a:lnTo>
                  <a:pt x="0" y="4860036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9056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">
    <p:bg>
      <p:bgPr>
        <a:gradFill>
          <a:gsLst>
            <a:gs pos="35000">
              <a:srgbClr val="000066"/>
            </a:gs>
            <a:gs pos="74000">
              <a:srgbClr val="0000E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004E24F-2D9F-47F5-CE26-1571AEF76538}"/>
              </a:ext>
            </a:extLst>
          </p:cNvPr>
          <p:cNvSpPr/>
          <p:nvPr userDrawn="1"/>
        </p:nvSpPr>
        <p:spPr>
          <a:xfrm>
            <a:off x="-13648" y="1018275"/>
            <a:ext cx="12205648" cy="5853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01A52D-636F-04A9-1DC1-89754A19727C}"/>
              </a:ext>
            </a:extLst>
          </p:cNvPr>
          <p:cNvSpPr txBox="1"/>
          <p:nvPr userDrawn="1"/>
        </p:nvSpPr>
        <p:spPr>
          <a:xfrm>
            <a:off x="4431323" y="-106914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6C62064-F603-F02D-D7D2-A262682218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482" y="151561"/>
            <a:ext cx="9300881" cy="822544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1FFFD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GB" dirty="0"/>
              <a:t>Speakers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0B2CCEE-FB3C-FC58-E425-C88B25DF3B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68282" y="1924838"/>
            <a:ext cx="5185775" cy="736155"/>
          </a:xfrm>
        </p:spPr>
        <p:txBody>
          <a:bodyPr anchor="b"/>
          <a:lstStyle>
            <a:lvl1pPr marL="0" indent="0">
              <a:buNone/>
              <a:defRPr sz="4000" b="0">
                <a:solidFill>
                  <a:schemeClr val="accent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pPr lvl="0"/>
            <a:r>
              <a:rPr lang="en-GB" dirty="0"/>
              <a:t>Speaker name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6EA0EDF8-F74E-2F90-885B-C0C4151F7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7961" y="2802980"/>
            <a:ext cx="5185775" cy="3188384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accent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3EA62A9-1850-9222-C2D8-095DA435805C}"/>
              </a:ext>
            </a:extLst>
          </p:cNvPr>
          <p:cNvCxnSpPr/>
          <p:nvPr userDrawn="1"/>
        </p:nvCxnSpPr>
        <p:spPr>
          <a:xfrm>
            <a:off x="6414448" y="2660993"/>
            <a:ext cx="2988859" cy="0"/>
          </a:xfrm>
          <a:prstGeom prst="line">
            <a:avLst/>
          </a:prstGeom>
          <a:ln w="38100">
            <a:solidFill>
              <a:srgbClr val="01FF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76B69442-AC56-E1F0-CAA2-870C68C23F58}"/>
              </a:ext>
            </a:extLst>
          </p:cNvPr>
          <p:cNvSpPr/>
          <p:nvPr userDrawn="1"/>
        </p:nvSpPr>
        <p:spPr>
          <a:xfrm>
            <a:off x="1" y="1018275"/>
            <a:ext cx="5513696" cy="5867019"/>
          </a:xfrm>
          <a:custGeom>
            <a:avLst/>
            <a:gdLst>
              <a:gd name="connsiteX0" fmla="*/ 0 w 4885899"/>
              <a:gd name="connsiteY0" fmla="*/ 0 h 5853372"/>
              <a:gd name="connsiteX1" fmla="*/ 4885899 w 4885899"/>
              <a:gd name="connsiteY1" fmla="*/ 0 h 5853372"/>
              <a:gd name="connsiteX2" fmla="*/ 4885899 w 4885899"/>
              <a:gd name="connsiteY2" fmla="*/ 5853372 h 5853372"/>
              <a:gd name="connsiteX3" fmla="*/ 0 w 4885899"/>
              <a:gd name="connsiteY3" fmla="*/ 5853372 h 5853372"/>
              <a:gd name="connsiteX4" fmla="*/ 0 w 4885899"/>
              <a:gd name="connsiteY4" fmla="*/ 0 h 5853372"/>
              <a:gd name="connsiteX0" fmla="*/ 0 w 4885899"/>
              <a:gd name="connsiteY0" fmla="*/ 0 h 5867019"/>
              <a:gd name="connsiteX1" fmla="*/ 4885899 w 4885899"/>
              <a:gd name="connsiteY1" fmla="*/ 0 h 5867019"/>
              <a:gd name="connsiteX2" fmla="*/ 3343702 w 4885899"/>
              <a:gd name="connsiteY2" fmla="*/ 5867019 h 5867019"/>
              <a:gd name="connsiteX3" fmla="*/ 0 w 4885899"/>
              <a:gd name="connsiteY3" fmla="*/ 5853372 h 5867019"/>
              <a:gd name="connsiteX4" fmla="*/ 0 w 4885899"/>
              <a:gd name="connsiteY4" fmla="*/ 0 h 5867019"/>
              <a:gd name="connsiteX0" fmla="*/ 0 w 5513696"/>
              <a:gd name="connsiteY0" fmla="*/ 0 h 5867019"/>
              <a:gd name="connsiteX1" fmla="*/ 5513696 w 5513696"/>
              <a:gd name="connsiteY1" fmla="*/ 0 h 5867019"/>
              <a:gd name="connsiteX2" fmla="*/ 3343702 w 5513696"/>
              <a:gd name="connsiteY2" fmla="*/ 5867019 h 5867019"/>
              <a:gd name="connsiteX3" fmla="*/ 0 w 5513696"/>
              <a:gd name="connsiteY3" fmla="*/ 5853372 h 5867019"/>
              <a:gd name="connsiteX4" fmla="*/ 0 w 5513696"/>
              <a:gd name="connsiteY4" fmla="*/ 0 h 586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3696" h="5867019">
                <a:moveTo>
                  <a:pt x="0" y="0"/>
                </a:moveTo>
                <a:lnTo>
                  <a:pt x="5513696" y="0"/>
                </a:lnTo>
                <a:lnTo>
                  <a:pt x="3343702" y="5867019"/>
                </a:lnTo>
                <a:lnTo>
                  <a:pt x="0" y="585337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7DB"/>
              </a:gs>
              <a:gs pos="41000">
                <a:srgbClr val="00AEE3"/>
              </a:gs>
              <a:gs pos="74000">
                <a:srgbClr val="00E8F7"/>
              </a:gs>
              <a:gs pos="100000">
                <a:srgbClr val="00FFFF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3BAE84A5-4B5A-38FC-8FFB-0F41098672B8}"/>
              </a:ext>
            </a:extLst>
          </p:cNvPr>
          <p:cNvSpPr/>
          <p:nvPr/>
        </p:nvSpPr>
        <p:spPr>
          <a:xfrm>
            <a:off x="-13650" y="6208581"/>
            <a:ext cx="12192000" cy="663067"/>
          </a:xfrm>
          <a:custGeom>
            <a:avLst/>
            <a:gdLst>
              <a:gd name="connsiteX0" fmla="*/ 0 w 12192000"/>
              <a:gd name="connsiteY0" fmla="*/ 0 h 663067"/>
              <a:gd name="connsiteX1" fmla="*/ 12192000 w 12192000"/>
              <a:gd name="connsiteY1" fmla="*/ 0 h 663067"/>
              <a:gd name="connsiteX2" fmla="*/ 12192000 w 12192000"/>
              <a:gd name="connsiteY2" fmla="*/ 663067 h 663067"/>
              <a:gd name="connsiteX3" fmla="*/ 0 w 12192000"/>
              <a:gd name="connsiteY3" fmla="*/ 663067 h 663067"/>
              <a:gd name="connsiteX0" fmla="*/ 0 w 12192000"/>
              <a:gd name="connsiteY0" fmla="*/ 0 h 663067"/>
              <a:gd name="connsiteX1" fmla="*/ 12192000 w 12192000"/>
              <a:gd name="connsiteY1" fmla="*/ 663067 h 663067"/>
              <a:gd name="connsiteX2" fmla="*/ 0 w 12192000"/>
              <a:gd name="connsiteY2" fmla="*/ 663067 h 663067"/>
              <a:gd name="connsiteX3" fmla="*/ 0 w 12192000"/>
              <a:gd name="connsiteY3" fmla="*/ 0 h 66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63067">
                <a:moveTo>
                  <a:pt x="0" y="0"/>
                </a:moveTo>
                <a:lnTo>
                  <a:pt x="12192000" y="663067"/>
                </a:lnTo>
                <a:lnTo>
                  <a:pt x="0" y="66306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7DB"/>
              </a:gs>
              <a:gs pos="20000">
                <a:srgbClr val="00AEE3"/>
              </a:gs>
              <a:gs pos="74000">
                <a:srgbClr val="00E8F7"/>
              </a:gs>
              <a:gs pos="100000">
                <a:srgbClr val="00FFFF"/>
              </a:gs>
            </a:gsLst>
            <a:lin ang="0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7A46721B-22D3-FA4E-7F52-A2C527B476C1}"/>
              </a:ext>
            </a:extLst>
          </p:cNvPr>
          <p:cNvSpPr/>
          <p:nvPr/>
        </p:nvSpPr>
        <p:spPr>
          <a:xfrm>
            <a:off x="1" y="1018275"/>
            <a:ext cx="12191302" cy="862394"/>
          </a:xfrm>
          <a:custGeom>
            <a:avLst/>
            <a:gdLst>
              <a:gd name="connsiteX0" fmla="*/ 0 w 12191301"/>
              <a:gd name="connsiteY0" fmla="*/ 0 h 862393"/>
              <a:gd name="connsiteX1" fmla="*/ 12191302 w 12191301"/>
              <a:gd name="connsiteY1" fmla="*/ 0 h 862393"/>
              <a:gd name="connsiteX2" fmla="*/ 12191302 w 12191301"/>
              <a:gd name="connsiteY2" fmla="*/ 862394 h 862393"/>
              <a:gd name="connsiteX3" fmla="*/ 0 w 12191301"/>
              <a:gd name="connsiteY3" fmla="*/ 862394 h 862393"/>
              <a:gd name="connsiteX0" fmla="*/ 0 w 12191302"/>
              <a:gd name="connsiteY0" fmla="*/ 0 h 862394"/>
              <a:gd name="connsiteX1" fmla="*/ 12191302 w 12191302"/>
              <a:gd name="connsiteY1" fmla="*/ 0 h 862394"/>
              <a:gd name="connsiteX2" fmla="*/ 12191302 w 12191302"/>
              <a:gd name="connsiteY2" fmla="*/ 862394 h 862394"/>
              <a:gd name="connsiteX3" fmla="*/ 0 w 12191302"/>
              <a:gd name="connsiteY3" fmla="*/ 316483 h 862394"/>
              <a:gd name="connsiteX4" fmla="*/ 0 w 12191302"/>
              <a:gd name="connsiteY4" fmla="*/ 0 h 862394"/>
              <a:gd name="connsiteX0" fmla="*/ 0 w 12191302"/>
              <a:gd name="connsiteY0" fmla="*/ 0 h 862394"/>
              <a:gd name="connsiteX1" fmla="*/ 12191302 w 12191302"/>
              <a:gd name="connsiteY1" fmla="*/ 0 h 862394"/>
              <a:gd name="connsiteX2" fmla="*/ 12191302 w 12191302"/>
              <a:gd name="connsiteY2" fmla="*/ 862394 h 862394"/>
              <a:gd name="connsiteX3" fmla="*/ 0 w 12191302"/>
              <a:gd name="connsiteY3" fmla="*/ 166358 h 862394"/>
              <a:gd name="connsiteX4" fmla="*/ 0 w 12191302"/>
              <a:gd name="connsiteY4" fmla="*/ 0 h 862394"/>
              <a:gd name="connsiteX0" fmla="*/ 0 w 12191302"/>
              <a:gd name="connsiteY0" fmla="*/ 0 h 862394"/>
              <a:gd name="connsiteX1" fmla="*/ 12191302 w 12191302"/>
              <a:gd name="connsiteY1" fmla="*/ 0 h 862394"/>
              <a:gd name="connsiteX2" fmla="*/ 12191302 w 12191302"/>
              <a:gd name="connsiteY2" fmla="*/ 862394 h 862394"/>
              <a:gd name="connsiteX3" fmla="*/ 0 w 12191302"/>
              <a:gd name="connsiteY3" fmla="*/ 0 h 86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302" h="862394">
                <a:moveTo>
                  <a:pt x="0" y="0"/>
                </a:moveTo>
                <a:lnTo>
                  <a:pt x="12191302" y="0"/>
                </a:lnTo>
                <a:lnTo>
                  <a:pt x="12191302" y="8623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7DB"/>
              </a:gs>
              <a:gs pos="20000">
                <a:srgbClr val="00AEE3"/>
              </a:gs>
              <a:gs pos="74000">
                <a:srgbClr val="00E8F7"/>
              </a:gs>
              <a:gs pos="100000">
                <a:srgbClr val="00FFFF"/>
              </a:gs>
            </a:gsLst>
            <a:lin ang="0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10587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">
    <p:bg>
      <p:bgPr>
        <a:gradFill flip="none" rotWithShape="1">
          <a:gsLst>
            <a:gs pos="35000">
              <a:srgbClr val="000066"/>
            </a:gs>
            <a:gs pos="74000">
              <a:srgbClr val="0000E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-form: Shape 12">
            <a:extLst>
              <a:ext uri="{FF2B5EF4-FFF2-40B4-BE49-F238E27FC236}">
                <a16:creationId xmlns:a16="http://schemas.microsoft.com/office/drawing/2014/main" id="{814D5929-F040-1702-61C1-CBC6C824FDC2}"/>
              </a:ext>
            </a:extLst>
          </p:cNvPr>
          <p:cNvSpPr/>
          <p:nvPr userDrawn="1"/>
        </p:nvSpPr>
        <p:spPr>
          <a:xfrm rot="20332689">
            <a:off x="4616123" y="-795537"/>
            <a:ext cx="7538590" cy="2596272"/>
          </a:xfrm>
          <a:custGeom>
            <a:avLst/>
            <a:gdLst>
              <a:gd name="connsiteX0" fmla="*/ 3894976 w 7538590"/>
              <a:gd name="connsiteY0" fmla="*/ 763228 h 2596272"/>
              <a:gd name="connsiteX1" fmla="*/ 7538590 w 7538590"/>
              <a:gd name="connsiteY1" fmla="*/ 2170779 h 2596272"/>
              <a:gd name="connsiteX2" fmla="*/ 7374220 w 7538590"/>
              <a:gd name="connsiteY2" fmla="*/ 2596272 h 2596272"/>
              <a:gd name="connsiteX3" fmla="*/ 892125 w 7538590"/>
              <a:gd name="connsiteY3" fmla="*/ 1326486 h 2596272"/>
              <a:gd name="connsiteX4" fmla="*/ 0 w 7538590"/>
              <a:gd name="connsiteY4" fmla="*/ 0 h 2596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8590" h="2596272">
                <a:moveTo>
                  <a:pt x="3894976" y="763228"/>
                </a:moveTo>
                <a:lnTo>
                  <a:pt x="7538590" y="2170779"/>
                </a:lnTo>
                <a:lnTo>
                  <a:pt x="7374220" y="2596272"/>
                </a:lnTo>
                <a:lnTo>
                  <a:pt x="892125" y="132648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6000">
                <a:srgbClr val="000066"/>
              </a:gs>
              <a:gs pos="28000">
                <a:srgbClr val="0000BA"/>
              </a:gs>
            </a:gsLst>
            <a:lin ang="0" scaled="0"/>
            <a:tileRect/>
          </a:gradFill>
          <a:ln w="6298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sp>
        <p:nvSpPr>
          <p:cNvPr id="21" name="Free-form: Shape 20">
            <a:extLst>
              <a:ext uri="{FF2B5EF4-FFF2-40B4-BE49-F238E27FC236}">
                <a16:creationId xmlns:a16="http://schemas.microsoft.com/office/drawing/2014/main" id="{CB22C54F-602A-9B1F-F424-29EDF9DA6E9F}"/>
              </a:ext>
            </a:extLst>
          </p:cNvPr>
          <p:cNvSpPr/>
          <p:nvPr userDrawn="1"/>
        </p:nvSpPr>
        <p:spPr>
          <a:xfrm rot="18514640">
            <a:off x="3303254" y="932249"/>
            <a:ext cx="8775607" cy="5213274"/>
          </a:xfrm>
          <a:custGeom>
            <a:avLst/>
            <a:gdLst>
              <a:gd name="connsiteX0" fmla="*/ 8775607 w 8775607"/>
              <a:gd name="connsiteY0" fmla="*/ 4863976 h 5213274"/>
              <a:gd name="connsiteX1" fmla="*/ 8337694 w 8775607"/>
              <a:gd name="connsiteY1" fmla="*/ 5213274 h 5213274"/>
              <a:gd name="connsiteX2" fmla="*/ 1088639 w 8775607"/>
              <a:gd name="connsiteY2" fmla="*/ 3793248 h 5213274"/>
              <a:gd name="connsiteX3" fmla="*/ 0 w 8775607"/>
              <a:gd name="connsiteY3" fmla="*/ 2428427 h 5213274"/>
              <a:gd name="connsiteX4" fmla="*/ 5512111 w 8775607"/>
              <a:gd name="connsiteY4" fmla="*/ 3508536 h 5213274"/>
              <a:gd name="connsiteX5" fmla="*/ 2971019 w 8775607"/>
              <a:gd name="connsiteY5" fmla="*/ 1282612 h 5213274"/>
              <a:gd name="connsiteX6" fmla="*/ 3221837 w 8775607"/>
              <a:gd name="connsiteY6" fmla="*/ 0 h 521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5607" h="5213274">
                <a:moveTo>
                  <a:pt x="8775607" y="4863976"/>
                </a:moveTo>
                <a:lnTo>
                  <a:pt x="8337694" y="5213274"/>
                </a:lnTo>
                <a:lnTo>
                  <a:pt x="1088639" y="3793248"/>
                </a:lnTo>
                <a:lnTo>
                  <a:pt x="0" y="2428427"/>
                </a:lnTo>
                <a:lnTo>
                  <a:pt x="5512111" y="3508536"/>
                </a:lnTo>
                <a:lnTo>
                  <a:pt x="2971019" y="1282612"/>
                </a:lnTo>
                <a:lnTo>
                  <a:pt x="3221837" y="0"/>
                </a:lnTo>
                <a:close/>
              </a:path>
            </a:pathLst>
          </a:custGeom>
          <a:gradFill flip="none" rotWithShape="1">
            <a:gsLst>
              <a:gs pos="88000">
                <a:srgbClr val="000066"/>
              </a:gs>
              <a:gs pos="28000">
                <a:srgbClr val="0000BA"/>
              </a:gs>
            </a:gsLst>
            <a:lin ang="4800000" scaled="0"/>
            <a:tileRect/>
          </a:gradFill>
          <a:ln w="6298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9" name="Free-form: Shape 18">
            <a:extLst>
              <a:ext uri="{FF2B5EF4-FFF2-40B4-BE49-F238E27FC236}">
                <a16:creationId xmlns:a16="http://schemas.microsoft.com/office/drawing/2014/main" id="{7B0BC56F-54E7-FEA2-5173-35DD8D54324B}"/>
              </a:ext>
            </a:extLst>
          </p:cNvPr>
          <p:cNvSpPr/>
          <p:nvPr userDrawn="1"/>
        </p:nvSpPr>
        <p:spPr>
          <a:xfrm rot="16781292">
            <a:off x="8253801" y="3197086"/>
            <a:ext cx="4074180" cy="3974628"/>
          </a:xfrm>
          <a:custGeom>
            <a:avLst/>
            <a:gdLst>
              <a:gd name="connsiteX0" fmla="*/ 4074180 w 4074180"/>
              <a:gd name="connsiteY0" fmla="*/ 3568155 h 3974628"/>
              <a:gd name="connsiteX1" fmla="*/ 1693262 w 4074180"/>
              <a:gd name="connsiteY1" fmla="*/ 3974628 h 3974628"/>
              <a:gd name="connsiteX2" fmla="*/ 643445 w 4074180"/>
              <a:gd name="connsiteY2" fmla="*/ 3768978 h 3974628"/>
              <a:gd name="connsiteX3" fmla="*/ 440094 w 4074180"/>
              <a:gd name="connsiteY3" fmla="*/ 2577852 h 3974628"/>
              <a:gd name="connsiteX4" fmla="*/ 1454587 w 4074180"/>
              <a:gd name="connsiteY4" fmla="*/ 2776643 h 3974628"/>
              <a:gd name="connsiteX5" fmla="*/ 301608 w 4074180"/>
              <a:gd name="connsiteY5" fmla="*/ 1766667 h 3974628"/>
              <a:gd name="connsiteX6" fmla="*/ 0 w 4074180"/>
              <a:gd name="connsiteY6" fmla="*/ 0 h 397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4180" h="3974628">
                <a:moveTo>
                  <a:pt x="4074180" y="3568155"/>
                </a:moveTo>
                <a:lnTo>
                  <a:pt x="1693262" y="3974628"/>
                </a:lnTo>
                <a:lnTo>
                  <a:pt x="643445" y="3768978"/>
                </a:lnTo>
                <a:lnTo>
                  <a:pt x="440094" y="2577852"/>
                </a:lnTo>
                <a:lnTo>
                  <a:pt x="1454587" y="2776643"/>
                </a:lnTo>
                <a:lnTo>
                  <a:pt x="301608" y="176666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88000">
                <a:srgbClr val="000066"/>
              </a:gs>
              <a:gs pos="28000">
                <a:srgbClr val="0000BA"/>
              </a:gs>
            </a:gsLst>
            <a:lin ang="4800000" scaled="0"/>
            <a:tileRect/>
          </a:gradFill>
          <a:ln w="6298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AC640B-1E93-34D8-2C52-5C4345A96D30}"/>
              </a:ext>
            </a:extLst>
          </p:cNvPr>
          <p:cNvCxnSpPr>
            <a:cxnSpLocks/>
          </p:cNvCxnSpPr>
          <p:nvPr userDrawn="1"/>
        </p:nvCxnSpPr>
        <p:spPr>
          <a:xfrm>
            <a:off x="0" y="999891"/>
            <a:ext cx="12240000" cy="0"/>
          </a:xfrm>
          <a:prstGeom prst="line">
            <a:avLst/>
          </a:prstGeom>
          <a:ln w="19050">
            <a:solidFill>
              <a:srgbClr val="0096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26E0C9F-DF0B-7B94-4E07-C049CFE9F2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482" y="151561"/>
            <a:ext cx="9300881" cy="822544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1FFFD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GB" dirty="0"/>
              <a:t>Page Headline Gill Sans Regular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B219C343-0A3B-7C23-B51E-9178BD0D2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484" y="2700857"/>
            <a:ext cx="10641036" cy="3386043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DD35D18-61BC-A23D-435C-D3BC61F338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5483" y="1774251"/>
            <a:ext cx="10641036" cy="857250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rgbClr val="01FFFD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GB" sz="2400" dirty="0">
                <a:solidFill>
                  <a:srgbClr val="01FFFD"/>
                </a:solidFill>
              </a:rPr>
              <a:t>Sub Headline Gill Sans Regular</a:t>
            </a:r>
          </a:p>
        </p:txBody>
      </p:sp>
    </p:spTree>
    <p:extLst>
      <p:ext uri="{BB962C8B-B14F-4D97-AF65-F5344CB8AC3E}">
        <p14:creationId xmlns:p14="http://schemas.microsoft.com/office/powerpoint/2010/main" val="127616087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">
    <p:bg>
      <p:bgPr>
        <a:gradFill>
          <a:gsLst>
            <a:gs pos="35000">
              <a:srgbClr val="000066"/>
            </a:gs>
            <a:gs pos="74000">
              <a:srgbClr val="0000E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004E24F-2D9F-47F5-CE26-1571AEF76538}"/>
              </a:ext>
            </a:extLst>
          </p:cNvPr>
          <p:cNvSpPr/>
          <p:nvPr userDrawn="1"/>
        </p:nvSpPr>
        <p:spPr>
          <a:xfrm>
            <a:off x="-13648" y="1018275"/>
            <a:ext cx="12205648" cy="5853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01A52D-636F-04A9-1DC1-89754A19727C}"/>
              </a:ext>
            </a:extLst>
          </p:cNvPr>
          <p:cNvSpPr txBox="1"/>
          <p:nvPr userDrawn="1"/>
        </p:nvSpPr>
        <p:spPr>
          <a:xfrm>
            <a:off x="4431323" y="-106914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6C62064-F603-F02D-D7D2-A262682218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482" y="151561"/>
            <a:ext cx="9300881" cy="822544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1FFFD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GB" dirty="0"/>
              <a:t>Page Headline Gill Sans Regular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6B69442-AC56-E1F0-CAA2-870C68C23F58}"/>
              </a:ext>
            </a:extLst>
          </p:cNvPr>
          <p:cNvSpPr/>
          <p:nvPr userDrawn="1"/>
        </p:nvSpPr>
        <p:spPr>
          <a:xfrm>
            <a:off x="-8877" y="1018275"/>
            <a:ext cx="8366078" cy="5867019"/>
          </a:xfrm>
          <a:custGeom>
            <a:avLst/>
            <a:gdLst>
              <a:gd name="connsiteX0" fmla="*/ 0 w 4885899"/>
              <a:gd name="connsiteY0" fmla="*/ 0 h 5853372"/>
              <a:gd name="connsiteX1" fmla="*/ 4885899 w 4885899"/>
              <a:gd name="connsiteY1" fmla="*/ 0 h 5853372"/>
              <a:gd name="connsiteX2" fmla="*/ 4885899 w 4885899"/>
              <a:gd name="connsiteY2" fmla="*/ 5853372 h 5853372"/>
              <a:gd name="connsiteX3" fmla="*/ 0 w 4885899"/>
              <a:gd name="connsiteY3" fmla="*/ 5853372 h 5853372"/>
              <a:gd name="connsiteX4" fmla="*/ 0 w 4885899"/>
              <a:gd name="connsiteY4" fmla="*/ 0 h 5853372"/>
              <a:gd name="connsiteX0" fmla="*/ 0 w 4885899"/>
              <a:gd name="connsiteY0" fmla="*/ 0 h 5867019"/>
              <a:gd name="connsiteX1" fmla="*/ 4885899 w 4885899"/>
              <a:gd name="connsiteY1" fmla="*/ 0 h 5867019"/>
              <a:gd name="connsiteX2" fmla="*/ 3343702 w 4885899"/>
              <a:gd name="connsiteY2" fmla="*/ 5867019 h 5867019"/>
              <a:gd name="connsiteX3" fmla="*/ 0 w 4885899"/>
              <a:gd name="connsiteY3" fmla="*/ 5853372 h 5867019"/>
              <a:gd name="connsiteX4" fmla="*/ 0 w 4885899"/>
              <a:gd name="connsiteY4" fmla="*/ 0 h 5867019"/>
              <a:gd name="connsiteX0" fmla="*/ 0 w 5513696"/>
              <a:gd name="connsiteY0" fmla="*/ 0 h 5867019"/>
              <a:gd name="connsiteX1" fmla="*/ 5513696 w 5513696"/>
              <a:gd name="connsiteY1" fmla="*/ 0 h 5867019"/>
              <a:gd name="connsiteX2" fmla="*/ 3343702 w 5513696"/>
              <a:gd name="connsiteY2" fmla="*/ 5867019 h 5867019"/>
              <a:gd name="connsiteX3" fmla="*/ 0 w 5513696"/>
              <a:gd name="connsiteY3" fmla="*/ 5853372 h 5867019"/>
              <a:gd name="connsiteX4" fmla="*/ 0 w 5513696"/>
              <a:gd name="connsiteY4" fmla="*/ 0 h 5867019"/>
              <a:gd name="connsiteX0" fmla="*/ 0 w 8379726"/>
              <a:gd name="connsiteY0" fmla="*/ 27296 h 5894315"/>
              <a:gd name="connsiteX1" fmla="*/ 8379726 w 8379726"/>
              <a:gd name="connsiteY1" fmla="*/ 0 h 5894315"/>
              <a:gd name="connsiteX2" fmla="*/ 3343702 w 8379726"/>
              <a:gd name="connsiteY2" fmla="*/ 5894315 h 5894315"/>
              <a:gd name="connsiteX3" fmla="*/ 0 w 8379726"/>
              <a:gd name="connsiteY3" fmla="*/ 5880668 h 5894315"/>
              <a:gd name="connsiteX4" fmla="*/ 0 w 8379726"/>
              <a:gd name="connsiteY4" fmla="*/ 27296 h 5894315"/>
              <a:gd name="connsiteX0" fmla="*/ 0 w 8379726"/>
              <a:gd name="connsiteY0" fmla="*/ 27296 h 5894315"/>
              <a:gd name="connsiteX1" fmla="*/ 8379726 w 8379726"/>
              <a:gd name="connsiteY1" fmla="*/ 0 h 5894315"/>
              <a:gd name="connsiteX2" fmla="*/ 5936777 w 8379726"/>
              <a:gd name="connsiteY2" fmla="*/ 5894315 h 5894315"/>
              <a:gd name="connsiteX3" fmla="*/ 0 w 8379726"/>
              <a:gd name="connsiteY3" fmla="*/ 5880668 h 5894315"/>
              <a:gd name="connsiteX4" fmla="*/ 0 w 8379726"/>
              <a:gd name="connsiteY4" fmla="*/ 27296 h 5894315"/>
              <a:gd name="connsiteX0" fmla="*/ 0 w 8366078"/>
              <a:gd name="connsiteY0" fmla="*/ 0 h 5867019"/>
              <a:gd name="connsiteX1" fmla="*/ 8366078 w 8366078"/>
              <a:gd name="connsiteY1" fmla="*/ 0 h 5867019"/>
              <a:gd name="connsiteX2" fmla="*/ 5936777 w 8366078"/>
              <a:gd name="connsiteY2" fmla="*/ 5867019 h 5867019"/>
              <a:gd name="connsiteX3" fmla="*/ 0 w 8366078"/>
              <a:gd name="connsiteY3" fmla="*/ 5853372 h 5867019"/>
              <a:gd name="connsiteX4" fmla="*/ 0 w 8366078"/>
              <a:gd name="connsiteY4" fmla="*/ 0 h 586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6078" h="5867019">
                <a:moveTo>
                  <a:pt x="0" y="0"/>
                </a:moveTo>
                <a:lnTo>
                  <a:pt x="8366078" y="0"/>
                </a:lnTo>
                <a:lnTo>
                  <a:pt x="5936777" y="5867019"/>
                </a:lnTo>
                <a:lnTo>
                  <a:pt x="0" y="585337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7DB"/>
              </a:gs>
              <a:gs pos="41000">
                <a:srgbClr val="00AEE3"/>
              </a:gs>
              <a:gs pos="74000">
                <a:srgbClr val="00E8F7"/>
              </a:gs>
              <a:gs pos="100000">
                <a:srgbClr val="00FFFF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3BAE84A5-4B5A-38FC-8FFB-0F41098672B8}"/>
              </a:ext>
            </a:extLst>
          </p:cNvPr>
          <p:cNvSpPr/>
          <p:nvPr/>
        </p:nvSpPr>
        <p:spPr>
          <a:xfrm>
            <a:off x="-13650" y="6208581"/>
            <a:ext cx="12192000" cy="663067"/>
          </a:xfrm>
          <a:custGeom>
            <a:avLst/>
            <a:gdLst>
              <a:gd name="connsiteX0" fmla="*/ 0 w 12192000"/>
              <a:gd name="connsiteY0" fmla="*/ 0 h 663067"/>
              <a:gd name="connsiteX1" fmla="*/ 12192000 w 12192000"/>
              <a:gd name="connsiteY1" fmla="*/ 0 h 663067"/>
              <a:gd name="connsiteX2" fmla="*/ 12192000 w 12192000"/>
              <a:gd name="connsiteY2" fmla="*/ 663067 h 663067"/>
              <a:gd name="connsiteX3" fmla="*/ 0 w 12192000"/>
              <a:gd name="connsiteY3" fmla="*/ 663067 h 663067"/>
              <a:gd name="connsiteX0" fmla="*/ 0 w 12192000"/>
              <a:gd name="connsiteY0" fmla="*/ 0 h 663067"/>
              <a:gd name="connsiteX1" fmla="*/ 12192000 w 12192000"/>
              <a:gd name="connsiteY1" fmla="*/ 663067 h 663067"/>
              <a:gd name="connsiteX2" fmla="*/ 0 w 12192000"/>
              <a:gd name="connsiteY2" fmla="*/ 663067 h 663067"/>
              <a:gd name="connsiteX3" fmla="*/ 0 w 12192000"/>
              <a:gd name="connsiteY3" fmla="*/ 0 h 66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63067">
                <a:moveTo>
                  <a:pt x="0" y="0"/>
                </a:moveTo>
                <a:lnTo>
                  <a:pt x="12192000" y="663067"/>
                </a:lnTo>
                <a:lnTo>
                  <a:pt x="0" y="66306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7DB"/>
              </a:gs>
              <a:gs pos="20000">
                <a:srgbClr val="00AEE3"/>
              </a:gs>
              <a:gs pos="74000">
                <a:srgbClr val="00E8F7"/>
              </a:gs>
              <a:gs pos="100000">
                <a:srgbClr val="00FFFF"/>
              </a:gs>
            </a:gsLst>
            <a:lin ang="0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7A46721B-22D3-FA4E-7F52-A2C527B476C1}"/>
              </a:ext>
            </a:extLst>
          </p:cNvPr>
          <p:cNvSpPr/>
          <p:nvPr/>
        </p:nvSpPr>
        <p:spPr>
          <a:xfrm>
            <a:off x="1" y="1018275"/>
            <a:ext cx="12191302" cy="862394"/>
          </a:xfrm>
          <a:custGeom>
            <a:avLst/>
            <a:gdLst>
              <a:gd name="connsiteX0" fmla="*/ 0 w 12191301"/>
              <a:gd name="connsiteY0" fmla="*/ 0 h 862393"/>
              <a:gd name="connsiteX1" fmla="*/ 12191302 w 12191301"/>
              <a:gd name="connsiteY1" fmla="*/ 0 h 862393"/>
              <a:gd name="connsiteX2" fmla="*/ 12191302 w 12191301"/>
              <a:gd name="connsiteY2" fmla="*/ 862394 h 862393"/>
              <a:gd name="connsiteX3" fmla="*/ 0 w 12191301"/>
              <a:gd name="connsiteY3" fmla="*/ 862394 h 862393"/>
              <a:gd name="connsiteX0" fmla="*/ 0 w 12191302"/>
              <a:gd name="connsiteY0" fmla="*/ 0 h 862394"/>
              <a:gd name="connsiteX1" fmla="*/ 12191302 w 12191302"/>
              <a:gd name="connsiteY1" fmla="*/ 0 h 862394"/>
              <a:gd name="connsiteX2" fmla="*/ 12191302 w 12191302"/>
              <a:gd name="connsiteY2" fmla="*/ 862394 h 862394"/>
              <a:gd name="connsiteX3" fmla="*/ 0 w 12191302"/>
              <a:gd name="connsiteY3" fmla="*/ 316483 h 862394"/>
              <a:gd name="connsiteX4" fmla="*/ 0 w 12191302"/>
              <a:gd name="connsiteY4" fmla="*/ 0 h 862394"/>
              <a:gd name="connsiteX0" fmla="*/ 0 w 12191302"/>
              <a:gd name="connsiteY0" fmla="*/ 0 h 862394"/>
              <a:gd name="connsiteX1" fmla="*/ 12191302 w 12191302"/>
              <a:gd name="connsiteY1" fmla="*/ 0 h 862394"/>
              <a:gd name="connsiteX2" fmla="*/ 12191302 w 12191302"/>
              <a:gd name="connsiteY2" fmla="*/ 862394 h 862394"/>
              <a:gd name="connsiteX3" fmla="*/ 0 w 12191302"/>
              <a:gd name="connsiteY3" fmla="*/ 166358 h 862394"/>
              <a:gd name="connsiteX4" fmla="*/ 0 w 12191302"/>
              <a:gd name="connsiteY4" fmla="*/ 0 h 862394"/>
              <a:gd name="connsiteX0" fmla="*/ 0 w 12191302"/>
              <a:gd name="connsiteY0" fmla="*/ 0 h 862394"/>
              <a:gd name="connsiteX1" fmla="*/ 12191302 w 12191302"/>
              <a:gd name="connsiteY1" fmla="*/ 0 h 862394"/>
              <a:gd name="connsiteX2" fmla="*/ 12191302 w 12191302"/>
              <a:gd name="connsiteY2" fmla="*/ 862394 h 862394"/>
              <a:gd name="connsiteX3" fmla="*/ 0 w 12191302"/>
              <a:gd name="connsiteY3" fmla="*/ 0 h 86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302" h="862394">
                <a:moveTo>
                  <a:pt x="0" y="0"/>
                </a:moveTo>
                <a:lnTo>
                  <a:pt x="12191302" y="0"/>
                </a:lnTo>
                <a:lnTo>
                  <a:pt x="12191302" y="8623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7DB"/>
              </a:gs>
              <a:gs pos="20000">
                <a:srgbClr val="00AEE3"/>
              </a:gs>
              <a:gs pos="74000">
                <a:srgbClr val="00E8F7"/>
              </a:gs>
              <a:gs pos="100000">
                <a:srgbClr val="00FFFF"/>
              </a:gs>
            </a:gsLst>
            <a:lin ang="0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6B6EE77-7AE2-148F-F45E-B771E8A00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845" y="2700857"/>
            <a:ext cx="5185775" cy="3386043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B50940-849E-B2D2-433A-AEC781FE91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5481" y="1774251"/>
            <a:ext cx="5185775" cy="857250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Sub Headline Gill Sans Regular </a:t>
            </a:r>
          </a:p>
        </p:txBody>
      </p:sp>
    </p:spTree>
    <p:extLst>
      <p:ext uri="{BB962C8B-B14F-4D97-AF65-F5344CB8AC3E}">
        <p14:creationId xmlns:p14="http://schemas.microsoft.com/office/powerpoint/2010/main" val="212735012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3">
    <p:bg>
      <p:bgPr>
        <a:gradFill>
          <a:gsLst>
            <a:gs pos="35000">
              <a:srgbClr val="000066"/>
            </a:gs>
            <a:gs pos="74000">
              <a:srgbClr val="0000E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004E24F-2D9F-47F5-CE26-1571AEF76538}"/>
              </a:ext>
            </a:extLst>
          </p:cNvPr>
          <p:cNvSpPr/>
          <p:nvPr userDrawn="1"/>
        </p:nvSpPr>
        <p:spPr>
          <a:xfrm>
            <a:off x="-13648" y="1018275"/>
            <a:ext cx="12205648" cy="5853373"/>
          </a:xfrm>
          <a:prstGeom prst="rect">
            <a:avLst/>
          </a:prstGeom>
          <a:gradFill flip="none" rotWithShape="1">
            <a:gsLst>
              <a:gs pos="1000">
                <a:srgbClr val="000066"/>
              </a:gs>
              <a:gs pos="28000">
                <a:srgbClr val="0000EA"/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01A52D-636F-04A9-1DC1-89754A19727C}"/>
              </a:ext>
            </a:extLst>
          </p:cNvPr>
          <p:cNvSpPr txBox="1"/>
          <p:nvPr userDrawn="1"/>
        </p:nvSpPr>
        <p:spPr>
          <a:xfrm>
            <a:off x="4431323" y="-106914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6C62064-F603-F02D-D7D2-A262682218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482" y="151561"/>
            <a:ext cx="9300881" cy="822544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1FFFD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GB" dirty="0"/>
              <a:t>Page Headline Gill Sans Regular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6B69442-AC56-E1F0-CAA2-870C68C23F58}"/>
              </a:ext>
            </a:extLst>
          </p:cNvPr>
          <p:cNvSpPr/>
          <p:nvPr userDrawn="1"/>
        </p:nvSpPr>
        <p:spPr>
          <a:xfrm>
            <a:off x="-8877" y="1018275"/>
            <a:ext cx="8366078" cy="5867019"/>
          </a:xfrm>
          <a:custGeom>
            <a:avLst/>
            <a:gdLst>
              <a:gd name="connsiteX0" fmla="*/ 0 w 4885899"/>
              <a:gd name="connsiteY0" fmla="*/ 0 h 5853372"/>
              <a:gd name="connsiteX1" fmla="*/ 4885899 w 4885899"/>
              <a:gd name="connsiteY1" fmla="*/ 0 h 5853372"/>
              <a:gd name="connsiteX2" fmla="*/ 4885899 w 4885899"/>
              <a:gd name="connsiteY2" fmla="*/ 5853372 h 5853372"/>
              <a:gd name="connsiteX3" fmla="*/ 0 w 4885899"/>
              <a:gd name="connsiteY3" fmla="*/ 5853372 h 5853372"/>
              <a:gd name="connsiteX4" fmla="*/ 0 w 4885899"/>
              <a:gd name="connsiteY4" fmla="*/ 0 h 5853372"/>
              <a:gd name="connsiteX0" fmla="*/ 0 w 4885899"/>
              <a:gd name="connsiteY0" fmla="*/ 0 h 5867019"/>
              <a:gd name="connsiteX1" fmla="*/ 4885899 w 4885899"/>
              <a:gd name="connsiteY1" fmla="*/ 0 h 5867019"/>
              <a:gd name="connsiteX2" fmla="*/ 3343702 w 4885899"/>
              <a:gd name="connsiteY2" fmla="*/ 5867019 h 5867019"/>
              <a:gd name="connsiteX3" fmla="*/ 0 w 4885899"/>
              <a:gd name="connsiteY3" fmla="*/ 5853372 h 5867019"/>
              <a:gd name="connsiteX4" fmla="*/ 0 w 4885899"/>
              <a:gd name="connsiteY4" fmla="*/ 0 h 5867019"/>
              <a:gd name="connsiteX0" fmla="*/ 0 w 5513696"/>
              <a:gd name="connsiteY0" fmla="*/ 0 h 5867019"/>
              <a:gd name="connsiteX1" fmla="*/ 5513696 w 5513696"/>
              <a:gd name="connsiteY1" fmla="*/ 0 h 5867019"/>
              <a:gd name="connsiteX2" fmla="*/ 3343702 w 5513696"/>
              <a:gd name="connsiteY2" fmla="*/ 5867019 h 5867019"/>
              <a:gd name="connsiteX3" fmla="*/ 0 w 5513696"/>
              <a:gd name="connsiteY3" fmla="*/ 5853372 h 5867019"/>
              <a:gd name="connsiteX4" fmla="*/ 0 w 5513696"/>
              <a:gd name="connsiteY4" fmla="*/ 0 h 5867019"/>
              <a:gd name="connsiteX0" fmla="*/ 0 w 8379726"/>
              <a:gd name="connsiteY0" fmla="*/ 27296 h 5894315"/>
              <a:gd name="connsiteX1" fmla="*/ 8379726 w 8379726"/>
              <a:gd name="connsiteY1" fmla="*/ 0 h 5894315"/>
              <a:gd name="connsiteX2" fmla="*/ 3343702 w 8379726"/>
              <a:gd name="connsiteY2" fmla="*/ 5894315 h 5894315"/>
              <a:gd name="connsiteX3" fmla="*/ 0 w 8379726"/>
              <a:gd name="connsiteY3" fmla="*/ 5880668 h 5894315"/>
              <a:gd name="connsiteX4" fmla="*/ 0 w 8379726"/>
              <a:gd name="connsiteY4" fmla="*/ 27296 h 5894315"/>
              <a:gd name="connsiteX0" fmla="*/ 0 w 8379726"/>
              <a:gd name="connsiteY0" fmla="*/ 27296 h 5894315"/>
              <a:gd name="connsiteX1" fmla="*/ 8379726 w 8379726"/>
              <a:gd name="connsiteY1" fmla="*/ 0 h 5894315"/>
              <a:gd name="connsiteX2" fmla="*/ 5936777 w 8379726"/>
              <a:gd name="connsiteY2" fmla="*/ 5894315 h 5894315"/>
              <a:gd name="connsiteX3" fmla="*/ 0 w 8379726"/>
              <a:gd name="connsiteY3" fmla="*/ 5880668 h 5894315"/>
              <a:gd name="connsiteX4" fmla="*/ 0 w 8379726"/>
              <a:gd name="connsiteY4" fmla="*/ 27296 h 5894315"/>
              <a:gd name="connsiteX0" fmla="*/ 0 w 8366078"/>
              <a:gd name="connsiteY0" fmla="*/ 0 h 5867019"/>
              <a:gd name="connsiteX1" fmla="*/ 8366078 w 8366078"/>
              <a:gd name="connsiteY1" fmla="*/ 0 h 5867019"/>
              <a:gd name="connsiteX2" fmla="*/ 5936777 w 8366078"/>
              <a:gd name="connsiteY2" fmla="*/ 5867019 h 5867019"/>
              <a:gd name="connsiteX3" fmla="*/ 0 w 8366078"/>
              <a:gd name="connsiteY3" fmla="*/ 5853372 h 5867019"/>
              <a:gd name="connsiteX4" fmla="*/ 0 w 8366078"/>
              <a:gd name="connsiteY4" fmla="*/ 0 h 586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6078" h="5867019">
                <a:moveTo>
                  <a:pt x="0" y="0"/>
                </a:moveTo>
                <a:lnTo>
                  <a:pt x="8366078" y="0"/>
                </a:lnTo>
                <a:lnTo>
                  <a:pt x="5936777" y="5867019"/>
                </a:lnTo>
                <a:lnTo>
                  <a:pt x="0" y="585337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7DB"/>
              </a:gs>
              <a:gs pos="41000">
                <a:srgbClr val="00AEE3"/>
              </a:gs>
              <a:gs pos="74000">
                <a:srgbClr val="00E8F7"/>
              </a:gs>
              <a:gs pos="100000">
                <a:srgbClr val="00FFFF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3BAE84A5-4B5A-38FC-8FFB-0F41098672B8}"/>
              </a:ext>
            </a:extLst>
          </p:cNvPr>
          <p:cNvSpPr/>
          <p:nvPr/>
        </p:nvSpPr>
        <p:spPr>
          <a:xfrm>
            <a:off x="-13650" y="6208581"/>
            <a:ext cx="12192000" cy="663067"/>
          </a:xfrm>
          <a:custGeom>
            <a:avLst/>
            <a:gdLst>
              <a:gd name="connsiteX0" fmla="*/ 0 w 12192000"/>
              <a:gd name="connsiteY0" fmla="*/ 0 h 663067"/>
              <a:gd name="connsiteX1" fmla="*/ 12192000 w 12192000"/>
              <a:gd name="connsiteY1" fmla="*/ 0 h 663067"/>
              <a:gd name="connsiteX2" fmla="*/ 12192000 w 12192000"/>
              <a:gd name="connsiteY2" fmla="*/ 663067 h 663067"/>
              <a:gd name="connsiteX3" fmla="*/ 0 w 12192000"/>
              <a:gd name="connsiteY3" fmla="*/ 663067 h 663067"/>
              <a:gd name="connsiteX0" fmla="*/ 0 w 12192000"/>
              <a:gd name="connsiteY0" fmla="*/ 0 h 663067"/>
              <a:gd name="connsiteX1" fmla="*/ 12192000 w 12192000"/>
              <a:gd name="connsiteY1" fmla="*/ 663067 h 663067"/>
              <a:gd name="connsiteX2" fmla="*/ 0 w 12192000"/>
              <a:gd name="connsiteY2" fmla="*/ 663067 h 663067"/>
              <a:gd name="connsiteX3" fmla="*/ 0 w 12192000"/>
              <a:gd name="connsiteY3" fmla="*/ 0 h 66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63067">
                <a:moveTo>
                  <a:pt x="0" y="0"/>
                </a:moveTo>
                <a:lnTo>
                  <a:pt x="12192000" y="663067"/>
                </a:lnTo>
                <a:lnTo>
                  <a:pt x="0" y="66306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7DB"/>
              </a:gs>
              <a:gs pos="20000">
                <a:srgbClr val="00AEE3"/>
              </a:gs>
              <a:gs pos="74000">
                <a:srgbClr val="00E8F7"/>
              </a:gs>
              <a:gs pos="100000">
                <a:srgbClr val="00FFFF"/>
              </a:gs>
            </a:gsLst>
            <a:lin ang="0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7A46721B-22D3-FA4E-7F52-A2C527B476C1}"/>
              </a:ext>
            </a:extLst>
          </p:cNvPr>
          <p:cNvSpPr/>
          <p:nvPr/>
        </p:nvSpPr>
        <p:spPr>
          <a:xfrm>
            <a:off x="1" y="1018275"/>
            <a:ext cx="12191302" cy="862394"/>
          </a:xfrm>
          <a:custGeom>
            <a:avLst/>
            <a:gdLst>
              <a:gd name="connsiteX0" fmla="*/ 0 w 12191301"/>
              <a:gd name="connsiteY0" fmla="*/ 0 h 862393"/>
              <a:gd name="connsiteX1" fmla="*/ 12191302 w 12191301"/>
              <a:gd name="connsiteY1" fmla="*/ 0 h 862393"/>
              <a:gd name="connsiteX2" fmla="*/ 12191302 w 12191301"/>
              <a:gd name="connsiteY2" fmla="*/ 862394 h 862393"/>
              <a:gd name="connsiteX3" fmla="*/ 0 w 12191301"/>
              <a:gd name="connsiteY3" fmla="*/ 862394 h 862393"/>
              <a:gd name="connsiteX0" fmla="*/ 0 w 12191302"/>
              <a:gd name="connsiteY0" fmla="*/ 0 h 862394"/>
              <a:gd name="connsiteX1" fmla="*/ 12191302 w 12191302"/>
              <a:gd name="connsiteY1" fmla="*/ 0 h 862394"/>
              <a:gd name="connsiteX2" fmla="*/ 12191302 w 12191302"/>
              <a:gd name="connsiteY2" fmla="*/ 862394 h 862394"/>
              <a:gd name="connsiteX3" fmla="*/ 0 w 12191302"/>
              <a:gd name="connsiteY3" fmla="*/ 316483 h 862394"/>
              <a:gd name="connsiteX4" fmla="*/ 0 w 12191302"/>
              <a:gd name="connsiteY4" fmla="*/ 0 h 862394"/>
              <a:gd name="connsiteX0" fmla="*/ 0 w 12191302"/>
              <a:gd name="connsiteY0" fmla="*/ 0 h 862394"/>
              <a:gd name="connsiteX1" fmla="*/ 12191302 w 12191302"/>
              <a:gd name="connsiteY1" fmla="*/ 0 h 862394"/>
              <a:gd name="connsiteX2" fmla="*/ 12191302 w 12191302"/>
              <a:gd name="connsiteY2" fmla="*/ 862394 h 862394"/>
              <a:gd name="connsiteX3" fmla="*/ 0 w 12191302"/>
              <a:gd name="connsiteY3" fmla="*/ 166358 h 862394"/>
              <a:gd name="connsiteX4" fmla="*/ 0 w 12191302"/>
              <a:gd name="connsiteY4" fmla="*/ 0 h 862394"/>
              <a:gd name="connsiteX0" fmla="*/ 0 w 12191302"/>
              <a:gd name="connsiteY0" fmla="*/ 0 h 862394"/>
              <a:gd name="connsiteX1" fmla="*/ 12191302 w 12191302"/>
              <a:gd name="connsiteY1" fmla="*/ 0 h 862394"/>
              <a:gd name="connsiteX2" fmla="*/ 12191302 w 12191302"/>
              <a:gd name="connsiteY2" fmla="*/ 862394 h 862394"/>
              <a:gd name="connsiteX3" fmla="*/ 0 w 12191302"/>
              <a:gd name="connsiteY3" fmla="*/ 0 h 86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302" h="862394">
                <a:moveTo>
                  <a:pt x="0" y="0"/>
                </a:moveTo>
                <a:lnTo>
                  <a:pt x="12191302" y="0"/>
                </a:lnTo>
                <a:lnTo>
                  <a:pt x="12191302" y="8623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7DB"/>
              </a:gs>
              <a:gs pos="20000">
                <a:srgbClr val="00AEE3"/>
              </a:gs>
              <a:gs pos="74000">
                <a:srgbClr val="00E8F7"/>
              </a:gs>
              <a:gs pos="100000">
                <a:srgbClr val="00FFFF"/>
              </a:gs>
            </a:gsLst>
            <a:lin ang="0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6B6EE77-7AE2-148F-F45E-B771E8A00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845" y="2700857"/>
            <a:ext cx="5185775" cy="3386043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B50940-849E-B2D2-433A-AEC781FE91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5481" y="1774251"/>
            <a:ext cx="5185775" cy="857250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Sub Headline Gill Sans Regular </a:t>
            </a:r>
          </a:p>
        </p:txBody>
      </p:sp>
    </p:spTree>
    <p:extLst>
      <p:ext uri="{BB962C8B-B14F-4D97-AF65-F5344CB8AC3E}">
        <p14:creationId xmlns:p14="http://schemas.microsoft.com/office/powerpoint/2010/main" val="249462891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4">
    <p:bg>
      <p:bgPr>
        <a:gradFill>
          <a:gsLst>
            <a:gs pos="35000">
              <a:srgbClr val="000066"/>
            </a:gs>
            <a:gs pos="74000">
              <a:srgbClr val="0000E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004E24F-2D9F-47F5-CE26-1571AEF76538}"/>
              </a:ext>
            </a:extLst>
          </p:cNvPr>
          <p:cNvSpPr/>
          <p:nvPr userDrawn="1"/>
        </p:nvSpPr>
        <p:spPr>
          <a:xfrm>
            <a:off x="-13648" y="1018275"/>
            <a:ext cx="12205648" cy="5853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01A52D-636F-04A9-1DC1-89754A19727C}"/>
              </a:ext>
            </a:extLst>
          </p:cNvPr>
          <p:cNvSpPr txBox="1"/>
          <p:nvPr userDrawn="1"/>
        </p:nvSpPr>
        <p:spPr>
          <a:xfrm>
            <a:off x="4431323" y="-106914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6C62064-F603-F02D-D7D2-A262682218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482" y="151561"/>
            <a:ext cx="9300881" cy="822544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1FFFD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GB" dirty="0"/>
              <a:t>Page Headline Gill Sans Regular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6B6EE77-7AE2-148F-F45E-B771E8A00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845" y="1990642"/>
            <a:ext cx="10738857" cy="4472302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accent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B50940-849E-B2D2-433A-AEC781FE91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5481" y="1064036"/>
            <a:ext cx="10738857" cy="857250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Sub Headline Gill Sans Regular </a:t>
            </a:r>
          </a:p>
        </p:txBody>
      </p:sp>
      <p:sp>
        <p:nvSpPr>
          <p:cNvPr id="2" name="Graphic 12">
            <a:extLst>
              <a:ext uri="{FF2B5EF4-FFF2-40B4-BE49-F238E27FC236}">
                <a16:creationId xmlns:a16="http://schemas.microsoft.com/office/drawing/2014/main" id="{5A021727-1638-CC4B-C590-A2C4EA4CE028}"/>
              </a:ext>
            </a:extLst>
          </p:cNvPr>
          <p:cNvSpPr/>
          <p:nvPr userDrawn="1"/>
        </p:nvSpPr>
        <p:spPr>
          <a:xfrm>
            <a:off x="-13650" y="6208581"/>
            <a:ext cx="12192000" cy="663067"/>
          </a:xfrm>
          <a:custGeom>
            <a:avLst/>
            <a:gdLst>
              <a:gd name="connsiteX0" fmla="*/ 0 w 12192000"/>
              <a:gd name="connsiteY0" fmla="*/ 0 h 663067"/>
              <a:gd name="connsiteX1" fmla="*/ 12192000 w 12192000"/>
              <a:gd name="connsiteY1" fmla="*/ 0 h 663067"/>
              <a:gd name="connsiteX2" fmla="*/ 12192000 w 12192000"/>
              <a:gd name="connsiteY2" fmla="*/ 663067 h 663067"/>
              <a:gd name="connsiteX3" fmla="*/ 0 w 12192000"/>
              <a:gd name="connsiteY3" fmla="*/ 663067 h 663067"/>
              <a:gd name="connsiteX0" fmla="*/ 0 w 12192000"/>
              <a:gd name="connsiteY0" fmla="*/ 0 h 663067"/>
              <a:gd name="connsiteX1" fmla="*/ 12192000 w 12192000"/>
              <a:gd name="connsiteY1" fmla="*/ 663067 h 663067"/>
              <a:gd name="connsiteX2" fmla="*/ 0 w 12192000"/>
              <a:gd name="connsiteY2" fmla="*/ 663067 h 663067"/>
              <a:gd name="connsiteX3" fmla="*/ 0 w 12192000"/>
              <a:gd name="connsiteY3" fmla="*/ 0 h 66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63067">
                <a:moveTo>
                  <a:pt x="0" y="0"/>
                </a:moveTo>
                <a:lnTo>
                  <a:pt x="12192000" y="663067"/>
                </a:lnTo>
                <a:lnTo>
                  <a:pt x="0" y="66306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7DB"/>
              </a:gs>
              <a:gs pos="20000">
                <a:srgbClr val="00AEE3"/>
              </a:gs>
              <a:gs pos="74000">
                <a:srgbClr val="00E8F7"/>
              </a:gs>
              <a:gs pos="100000">
                <a:srgbClr val="00FFFF"/>
              </a:gs>
            </a:gsLst>
            <a:lin ang="0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7940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bg>
      <p:bgPr>
        <a:gradFill flip="none" rotWithShape="1">
          <a:gsLst>
            <a:gs pos="21000">
              <a:schemeClr val="accent1"/>
            </a:gs>
            <a:gs pos="100000">
              <a:schemeClr val="accent2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891EA5CA-BB16-A800-0164-DC67F6D1A906}"/>
              </a:ext>
            </a:extLst>
          </p:cNvPr>
          <p:cNvSpPr/>
          <p:nvPr userDrawn="1"/>
        </p:nvSpPr>
        <p:spPr>
          <a:xfrm rot="11904964">
            <a:off x="7043007" y="-2353751"/>
            <a:ext cx="3331099" cy="5414267"/>
          </a:xfrm>
          <a:prstGeom prst="triangle">
            <a:avLst/>
          </a:prstGeom>
          <a:gradFill flip="none" rotWithShape="1">
            <a:gsLst>
              <a:gs pos="73000">
                <a:srgbClr val="000066"/>
              </a:gs>
              <a:gs pos="19000">
                <a:srgbClr val="0000E1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Graphic 5">
            <a:extLst>
              <a:ext uri="{FF2B5EF4-FFF2-40B4-BE49-F238E27FC236}">
                <a16:creationId xmlns:a16="http://schemas.microsoft.com/office/drawing/2014/main" id="{B4A1E469-4C5F-D90E-4225-341B60F7AF6C}"/>
              </a:ext>
            </a:extLst>
          </p:cNvPr>
          <p:cNvSpPr/>
          <p:nvPr userDrawn="1"/>
        </p:nvSpPr>
        <p:spPr>
          <a:xfrm rot="6704393">
            <a:off x="7421215" y="-2707479"/>
            <a:ext cx="9541570" cy="4288618"/>
          </a:xfrm>
          <a:custGeom>
            <a:avLst/>
            <a:gdLst>
              <a:gd name="connsiteX0" fmla="*/ 10397087 w 10397087"/>
              <a:gd name="connsiteY0" fmla="*/ 4673146 h 4673145"/>
              <a:gd name="connsiteX1" fmla="*/ 5061210 w 10397087"/>
              <a:gd name="connsiteY1" fmla="*/ 0 h 4673145"/>
              <a:gd name="connsiteX2" fmla="*/ 4845129 w 10397087"/>
              <a:gd name="connsiteY2" fmla="*/ 1104974 h 4673145"/>
              <a:gd name="connsiteX3" fmla="*/ 7034288 w 10397087"/>
              <a:gd name="connsiteY3" fmla="*/ 3022614 h 4673145"/>
              <a:gd name="connsiteX4" fmla="*/ 0 w 10397087"/>
              <a:gd name="connsiteY4" fmla="*/ 1644232 h 4673145"/>
              <a:gd name="connsiteX5" fmla="*/ 768568 w 10397087"/>
              <a:gd name="connsiteY5" fmla="*/ 2787004 h 4673145"/>
              <a:gd name="connsiteX6" fmla="*/ 10397087 w 10397087"/>
              <a:gd name="connsiteY6" fmla="*/ 4673146 h 467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97087" h="4673145">
                <a:moveTo>
                  <a:pt x="10397087" y="4673146"/>
                </a:moveTo>
                <a:lnTo>
                  <a:pt x="5061210" y="0"/>
                </a:lnTo>
                <a:lnTo>
                  <a:pt x="4845129" y="1104974"/>
                </a:lnTo>
                <a:lnTo>
                  <a:pt x="7034288" y="3022614"/>
                </a:lnTo>
                <a:lnTo>
                  <a:pt x="0" y="1644232"/>
                </a:lnTo>
                <a:lnTo>
                  <a:pt x="768568" y="2787004"/>
                </a:lnTo>
                <a:lnTo>
                  <a:pt x="10397087" y="4673146"/>
                </a:lnTo>
                <a:close/>
              </a:path>
            </a:pathLst>
          </a:custGeom>
          <a:gradFill flip="none" rotWithShape="1">
            <a:gsLst>
              <a:gs pos="44000">
                <a:srgbClr val="02FBFE"/>
              </a:gs>
              <a:gs pos="90000">
                <a:srgbClr val="0096DB"/>
              </a:gs>
            </a:gsLst>
            <a:lin ang="2400000" scaled="0"/>
            <a:tileRect/>
          </a:gradFill>
          <a:ln w="629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7901DB3E-D09C-4FB9-B131-3B09FEFFFA93}"/>
              </a:ext>
            </a:extLst>
          </p:cNvPr>
          <p:cNvSpPr/>
          <p:nvPr userDrawn="1"/>
        </p:nvSpPr>
        <p:spPr>
          <a:xfrm rot="17050579">
            <a:off x="9346747" y="1835778"/>
            <a:ext cx="2826838" cy="4917714"/>
          </a:xfrm>
          <a:custGeom>
            <a:avLst/>
            <a:gdLst>
              <a:gd name="connsiteX0" fmla="*/ 0 w 3002398"/>
              <a:gd name="connsiteY0" fmla="*/ 4880007 h 4880007"/>
              <a:gd name="connsiteX1" fmla="*/ 1501199 w 3002398"/>
              <a:gd name="connsiteY1" fmla="*/ 0 h 4880007"/>
              <a:gd name="connsiteX2" fmla="*/ 3002398 w 3002398"/>
              <a:gd name="connsiteY2" fmla="*/ 4880007 h 4880007"/>
              <a:gd name="connsiteX3" fmla="*/ 0 w 3002398"/>
              <a:gd name="connsiteY3" fmla="*/ 4880007 h 4880007"/>
              <a:gd name="connsiteX0" fmla="*/ 0 w 3080943"/>
              <a:gd name="connsiteY0" fmla="*/ 4880199 h 4880199"/>
              <a:gd name="connsiteX1" fmla="*/ 1579744 w 3080943"/>
              <a:gd name="connsiteY1" fmla="*/ 0 h 4880199"/>
              <a:gd name="connsiteX2" fmla="*/ 3080943 w 3080943"/>
              <a:gd name="connsiteY2" fmla="*/ 4880007 h 4880199"/>
              <a:gd name="connsiteX3" fmla="*/ 0 w 3080943"/>
              <a:gd name="connsiteY3" fmla="*/ 4880199 h 4880199"/>
              <a:gd name="connsiteX0" fmla="*/ 0 w 1884683"/>
              <a:gd name="connsiteY0" fmla="*/ 4880199 h 5044643"/>
              <a:gd name="connsiteX1" fmla="*/ 1579744 w 1884683"/>
              <a:gd name="connsiteY1" fmla="*/ 0 h 5044643"/>
              <a:gd name="connsiteX2" fmla="*/ 1884683 w 1884683"/>
              <a:gd name="connsiteY2" fmla="*/ 5044643 h 5044643"/>
              <a:gd name="connsiteX3" fmla="*/ 0 w 1884683"/>
              <a:gd name="connsiteY3" fmla="*/ 4880199 h 5044643"/>
              <a:gd name="connsiteX0" fmla="*/ 0 w 2776094"/>
              <a:gd name="connsiteY0" fmla="*/ 4880199 h 4917715"/>
              <a:gd name="connsiteX1" fmla="*/ 1579744 w 2776094"/>
              <a:gd name="connsiteY1" fmla="*/ 0 h 4917715"/>
              <a:gd name="connsiteX2" fmla="*/ 2776094 w 2776094"/>
              <a:gd name="connsiteY2" fmla="*/ 4917715 h 4917715"/>
              <a:gd name="connsiteX3" fmla="*/ 0 w 2776094"/>
              <a:gd name="connsiteY3" fmla="*/ 4880199 h 4917715"/>
              <a:gd name="connsiteX0" fmla="*/ 0 w 2776094"/>
              <a:gd name="connsiteY0" fmla="*/ 4912665 h 4950181"/>
              <a:gd name="connsiteX1" fmla="*/ 1630488 w 2776094"/>
              <a:gd name="connsiteY1" fmla="*/ 0 h 4950181"/>
              <a:gd name="connsiteX2" fmla="*/ 2776094 w 2776094"/>
              <a:gd name="connsiteY2" fmla="*/ 4950181 h 4950181"/>
              <a:gd name="connsiteX3" fmla="*/ 0 w 2776094"/>
              <a:gd name="connsiteY3" fmla="*/ 4912665 h 4950181"/>
              <a:gd name="connsiteX0" fmla="*/ 0 w 2826838"/>
              <a:gd name="connsiteY0" fmla="*/ 4912665 h 4917714"/>
              <a:gd name="connsiteX1" fmla="*/ 1630488 w 2826838"/>
              <a:gd name="connsiteY1" fmla="*/ 0 h 4917714"/>
              <a:gd name="connsiteX2" fmla="*/ 2826838 w 2826838"/>
              <a:gd name="connsiteY2" fmla="*/ 4917714 h 4917714"/>
              <a:gd name="connsiteX3" fmla="*/ 0 w 2826838"/>
              <a:gd name="connsiteY3" fmla="*/ 4912665 h 49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6838" h="4917714">
                <a:moveTo>
                  <a:pt x="0" y="4912665"/>
                </a:moveTo>
                <a:lnTo>
                  <a:pt x="1630488" y="0"/>
                </a:lnTo>
                <a:lnTo>
                  <a:pt x="2826838" y="4917714"/>
                </a:lnTo>
                <a:lnTo>
                  <a:pt x="0" y="4912665"/>
                </a:lnTo>
                <a:close/>
              </a:path>
            </a:pathLst>
          </a:custGeom>
          <a:solidFill>
            <a:srgbClr val="0000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BE53660-FCEC-663E-D0B5-711F54B327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7520208">
            <a:off x="4647378" y="4009835"/>
            <a:ext cx="3257244" cy="1460826"/>
          </a:xfrm>
          <a:prstGeom prst="rect">
            <a:avLst/>
          </a:prstGeom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3102F7B1-B3F1-4586-75C6-80AA3B8BB40F}"/>
              </a:ext>
            </a:extLst>
          </p:cNvPr>
          <p:cNvSpPr/>
          <p:nvPr userDrawn="1"/>
        </p:nvSpPr>
        <p:spPr>
          <a:xfrm rot="951790">
            <a:off x="5629075" y="3707854"/>
            <a:ext cx="3006864" cy="5414267"/>
          </a:xfrm>
          <a:prstGeom prst="triangle">
            <a:avLst/>
          </a:prstGeom>
          <a:noFill/>
          <a:ln>
            <a:solidFill>
              <a:srgbClr val="01FF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person in a blue suit&#10;&#10;Description automatically generated">
            <a:extLst>
              <a:ext uri="{FF2B5EF4-FFF2-40B4-BE49-F238E27FC236}">
                <a16:creationId xmlns:a16="http://schemas.microsoft.com/office/drawing/2014/main" id="{E4752D52-47C1-5415-EFD4-7F8BD247E7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74" r="57704"/>
          <a:stretch/>
        </p:blipFill>
        <p:spPr>
          <a:xfrm>
            <a:off x="0" y="808972"/>
            <a:ext cx="5156688" cy="604902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55DBEB6-BD12-CFE7-F69F-1EF9C32182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482" y="151561"/>
            <a:ext cx="9300881" cy="822544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1FFFD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GB" dirty="0"/>
              <a:t>Page Headline Gill Sans Regular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C7D89B-E3BB-8769-A132-C71ECD32010C}"/>
              </a:ext>
            </a:extLst>
          </p:cNvPr>
          <p:cNvCxnSpPr>
            <a:cxnSpLocks/>
          </p:cNvCxnSpPr>
          <p:nvPr userDrawn="1"/>
        </p:nvCxnSpPr>
        <p:spPr>
          <a:xfrm>
            <a:off x="0" y="999891"/>
            <a:ext cx="12240000" cy="0"/>
          </a:xfrm>
          <a:prstGeom prst="line">
            <a:avLst/>
          </a:prstGeom>
          <a:ln w="19050">
            <a:solidFill>
              <a:srgbClr val="0096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4670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lding slide_2">
    <p:bg>
      <p:bgPr>
        <a:gradFill flip="none" rotWithShape="1">
          <a:gsLst>
            <a:gs pos="35000">
              <a:srgbClr val="000066"/>
            </a:gs>
            <a:gs pos="74000">
              <a:srgbClr val="0000E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6DEC5CB-4047-1BEF-78E9-184D6DF123F4}"/>
              </a:ext>
            </a:extLst>
          </p:cNvPr>
          <p:cNvGrpSpPr/>
          <p:nvPr userDrawn="1"/>
        </p:nvGrpSpPr>
        <p:grpSpPr>
          <a:xfrm>
            <a:off x="3970697" y="1594134"/>
            <a:ext cx="4250606" cy="3669733"/>
            <a:chOff x="3970697" y="1380755"/>
            <a:chExt cx="4250606" cy="3669733"/>
          </a:xfrm>
        </p:grpSpPr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DFA50F2A-CDE4-9EE2-315C-88C53EDE6D89}"/>
                </a:ext>
              </a:extLst>
            </p:cNvPr>
            <p:cNvSpPr/>
            <p:nvPr/>
          </p:nvSpPr>
          <p:spPr>
            <a:xfrm>
              <a:off x="3970697" y="4460672"/>
              <a:ext cx="397870" cy="480241"/>
            </a:xfrm>
            <a:custGeom>
              <a:avLst/>
              <a:gdLst>
                <a:gd name="connsiteX0" fmla="*/ 128683 w 203358"/>
                <a:gd name="connsiteY0" fmla="*/ 49816 h 245459"/>
                <a:gd name="connsiteX1" fmla="*/ 128683 w 203358"/>
                <a:gd name="connsiteY1" fmla="*/ 245459 h 245459"/>
                <a:gd name="connsiteX2" fmla="*/ 74676 w 203358"/>
                <a:gd name="connsiteY2" fmla="*/ 245459 h 245459"/>
                <a:gd name="connsiteX3" fmla="*/ 74676 w 203358"/>
                <a:gd name="connsiteY3" fmla="*/ 49816 h 245459"/>
                <a:gd name="connsiteX4" fmla="*/ 0 w 203358"/>
                <a:gd name="connsiteY4" fmla="*/ 49816 h 245459"/>
                <a:gd name="connsiteX5" fmla="*/ 0 w 203358"/>
                <a:gd name="connsiteY5" fmla="*/ 0 h 245459"/>
                <a:gd name="connsiteX6" fmla="*/ 203359 w 203358"/>
                <a:gd name="connsiteY6" fmla="*/ 0 h 245459"/>
                <a:gd name="connsiteX7" fmla="*/ 203359 w 203358"/>
                <a:gd name="connsiteY7" fmla="*/ 49816 h 245459"/>
                <a:gd name="connsiteX8" fmla="*/ 128683 w 203358"/>
                <a:gd name="connsiteY8" fmla="*/ 49816 h 24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358" h="245459">
                  <a:moveTo>
                    <a:pt x="128683" y="49816"/>
                  </a:moveTo>
                  <a:lnTo>
                    <a:pt x="128683" y="245459"/>
                  </a:lnTo>
                  <a:lnTo>
                    <a:pt x="74676" y="245459"/>
                  </a:lnTo>
                  <a:lnTo>
                    <a:pt x="74676" y="49816"/>
                  </a:lnTo>
                  <a:lnTo>
                    <a:pt x="0" y="49816"/>
                  </a:lnTo>
                  <a:lnTo>
                    <a:pt x="0" y="0"/>
                  </a:lnTo>
                  <a:lnTo>
                    <a:pt x="203359" y="0"/>
                  </a:lnTo>
                  <a:lnTo>
                    <a:pt x="203359" y="49816"/>
                  </a:lnTo>
                  <a:lnTo>
                    <a:pt x="128683" y="4981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CC329201-5E51-A78B-2A89-B29CD1C638FF}"/>
                </a:ext>
              </a:extLst>
            </p:cNvPr>
            <p:cNvSpPr/>
            <p:nvPr/>
          </p:nvSpPr>
          <p:spPr>
            <a:xfrm>
              <a:off x="4338938" y="4566149"/>
              <a:ext cx="360786" cy="382776"/>
            </a:xfrm>
            <a:custGeom>
              <a:avLst/>
              <a:gdLst>
                <a:gd name="connsiteX0" fmla="*/ 183737 w 184404"/>
                <a:gd name="connsiteY0" fmla="*/ 116110 h 195643"/>
                <a:gd name="connsiteX1" fmla="*/ 52959 w 184404"/>
                <a:gd name="connsiteY1" fmla="*/ 116110 h 195643"/>
                <a:gd name="connsiteX2" fmla="*/ 98869 w 184404"/>
                <a:gd name="connsiteY2" fmla="*/ 152876 h 195643"/>
                <a:gd name="connsiteX3" fmla="*/ 144494 w 184404"/>
                <a:gd name="connsiteY3" fmla="*/ 133636 h 195643"/>
                <a:gd name="connsiteX4" fmla="*/ 174974 w 184404"/>
                <a:gd name="connsiteY4" fmla="*/ 160591 h 195643"/>
                <a:gd name="connsiteX5" fmla="*/ 98203 w 184404"/>
                <a:gd name="connsiteY5" fmla="*/ 195643 h 195643"/>
                <a:gd name="connsiteX6" fmla="*/ 0 w 184404"/>
                <a:gd name="connsiteY6" fmla="*/ 98488 h 195643"/>
                <a:gd name="connsiteX7" fmla="*/ 0 w 184404"/>
                <a:gd name="connsiteY7" fmla="*/ 97822 h 195643"/>
                <a:gd name="connsiteX8" fmla="*/ 92869 w 184404"/>
                <a:gd name="connsiteY8" fmla="*/ 0 h 195643"/>
                <a:gd name="connsiteX9" fmla="*/ 184404 w 184404"/>
                <a:gd name="connsiteY9" fmla="*/ 102013 h 195643"/>
                <a:gd name="connsiteX10" fmla="*/ 184404 w 184404"/>
                <a:gd name="connsiteY10" fmla="*/ 102679 h 195643"/>
                <a:gd name="connsiteX11" fmla="*/ 183737 w 184404"/>
                <a:gd name="connsiteY11" fmla="*/ 116014 h 195643"/>
                <a:gd name="connsiteX12" fmla="*/ 92869 w 184404"/>
                <a:gd name="connsiteY12" fmla="*/ 42863 h 195643"/>
                <a:gd name="connsiteX13" fmla="*/ 52197 w 184404"/>
                <a:gd name="connsiteY13" fmla="*/ 82867 h 195643"/>
                <a:gd name="connsiteX14" fmla="*/ 132493 w 184404"/>
                <a:gd name="connsiteY14" fmla="*/ 82867 h 195643"/>
                <a:gd name="connsiteX15" fmla="*/ 92869 w 184404"/>
                <a:gd name="connsiteY15" fmla="*/ 42863 h 19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4404" h="195643">
                  <a:moveTo>
                    <a:pt x="183737" y="116110"/>
                  </a:moveTo>
                  <a:lnTo>
                    <a:pt x="52959" y="116110"/>
                  </a:lnTo>
                  <a:cubicBezTo>
                    <a:pt x="58198" y="140303"/>
                    <a:pt x="75057" y="152876"/>
                    <a:pt x="98869" y="152876"/>
                  </a:cubicBezTo>
                  <a:cubicBezTo>
                    <a:pt x="116776" y="152876"/>
                    <a:pt x="129730" y="147256"/>
                    <a:pt x="144494" y="133636"/>
                  </a:cubicBezTo>
                  <a:lnTo>
                    <a:pt x="174974" y="160591"/>
                  </a:lnTo>
                  <a:cubicBezTo>
                    <a:pt x="157448" y="182308"/>
                    <a:pt x="132207" y="195643"/>
                    <a:pt x="98203" y="195643"/>
                  </a:cubicBezTo>
                  <a:cubicBezTo>
                    <a:pt x="41719" y="195643"/>
                    <a:pt x="0" y="156019"/>
                    <a:pt x="0" y="98488"/>
                  </a:cubicBezTo>
                  <a:lnTo>
                    <a:pt x="0" y="97822"/>
                  </a:lnTo>
                  <a:cubicBezTo>
                    <a:pt x="0" y="44196"/>
                    <a:pt x="38195" y="0"/>
                    <a:pt x="92869" y="0"/>
                  </a:cubicBezTo>
                  <a:cubicBezTo>
                    <a:pt x="155638" y="0"/>
                    <a:pt x="184404" y="48768"/>
                    <a:pt x="184404" y="102013"/>
                  </a:cubicBezTo>
                  <a:lnTo>
                    <a:pt x="184404" y="102679"/>
                  </a:lnTo>
                  <a:cubicBezTo>
                    <a:pt x="184404" y="107918"/>
                    <a:pt x="184023" y="111062"/>
                    <a:pt x="183737" y="116014"/>
                  </a:cubicBezTo>
                  <a:moveTo>
                    <a:pt x="92869" y="42863"/>
                  </a:moveTo>
                  <a:cubicBezTo>
                    <a:pt x="70771" y="42863"/>
                    <a:pt x="56388" y="58674"/>
                    <a:pt x="52197" y="82867"/>
                  </a:cubicBezTo>
                  <a:lnTo>
                    <a:pt x="132493" y="82867"/>
                  </a:lnTo>
                  <a:cubicBezTo>
                    <a:pt x="129350" y="59055"/>
                    <a:pt x="115348" y="42863"/>
                    <a:pt x="92869" y="4286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CBD6152B-918D-2ACB-935B-38A221A428B8}"/>
                </a:ext>
              </a:extLst>
            </p:cNvPr>
            <p:cNvSpPr/>
            <p:nvPr/>
          </p:nvSpPr>
          <p:spPr>
            <a:xfrm>
              <a:off x="4745567" y="4566522"/>
              <a:ext cx="341777" cy="382590"/>
            </a:xfrm>
            <a:custGeom>
              <a:avLst/>
              <a:gdLst>
                <a:gd name="connsiteX0" fmla="*/ 97822 w 174688"/>
                <a:gd name="connsiteY0" fmla="*/ 195548 h 195548"/>
                <a:gd name="connsiteX1" fmla="*/ 0 w 174688"/>
                <a:gd name="connsiteY1" fmla="*/ 98488 h 195548"/>
                <a:gd name="connsiteX2" fmla="*/ 0 w 174688"/>
                <a:gd name="connsiteY2" fmla="*/ 97822 h 195548"/>
                <a:gd name="connsiteX3" fmla="*/ 98488 w 174688"/>
                <a:gd name="connsiteY3" fmla="*/ 0 h 195548"/>
                <a:gd name="connsiteX4" fmla="*/ 173546 w 174688"/>
                <a:gd name="connsiteY4" fmla="*/ 31528 h 195548"/>
                <a:gd name="connsiteX5" fmla="*/ 140970 w 174688"/>
                <a:gd name="connsiteY5" fmla="*/ 66580 h 195548"/>
                <a:gd name="connsiteX6" fmla="*/ 98203 w 174688"/>
                <a:gd name="connsiteY6" fmla="*/ 45911 h 195548"/>
                <a:gd name="connsiteX7" fmla="*/ 52673 w 174688"/>
                <a:gd name="connsiteY7" fmla="*/ 97060 h 195548"/>
                <a:gd name="connsiteX8" fmla="*/ 52673 w 174688"/>
                <a:gd name="connsiteY8" fmla="*/ 97727 h 195548"/>
                <a:gd name="connsiteX9" fmla="*/ 100298 w 174688"/>
                <a:gd name="connsiteY9" fmla="*/ 149638 h 195548"/>
                <a:gd name="connsiteX10" fmla="*/ 143446 w 174688"/>
                <a:gd name="connsiteY10" fmla="*/ 129635 h 195548"/>
                <a:gd name="connsiteX11" fmla="*/ 174688 w 174688"/>
                <a:gd name="connsiteY11" fmla="*/ 161163 h 195548"/>
                <a:gd name="connsiteX12" fmla="*/ 97917 w 174688"/>
                <a:gd name="connsiteY12" fmla="*/ 195548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4688" h="195548">
                  <a:moveTo>
                    <a:pt x="97822" y="195548"/>
                  </a:moveTo>
                  <a:cubicBezTo>
                    <a:pt x="41338" y="195548"/>
                    <a:pt x="0" y="152114"/>
                    <a:pt x="0" y="98488"/>
                  </a:cubicBezTo>
                  <a:lnTo>
                    <a:pt x="0" y="97822"/>
                  </a:lnTo>
                  <a:cubicBezTo>
                    <a:pt x="0" y="44196"/>
                    <a:pt x="41053" y="0"/>
                    <a:pt x="98488" y="0"/>
                  </a:cubicBezTo>
                  <a:cubicBezTo>
                    <a:pt x="133921" y="0"/>
                    <a:pt x="156020" y="11906"/>
                    <a:pt x="173546" y="31528"/>
                  </a:cubicBezTo>
                  <a:lnTo>
                    <a:pt x="140970" y="66580"/>
                  </a:lnTo>
                  <a:cubicBezTo>
                    <a:pt x="129064" y="54007"/>
                    <a:pt x="117158" y="45911"/>
                    <a:pt x="98203" y="45911"/>
                  </a:cubicBezTo>
                  <a:cubicBezTo>
                    <a:pt x="71533" y="45911"/>
                    <a:pt x="52673" y="69437"/>
                    <a:pt x="52673" y="97060"/>
                  </a:cubicBezTo>
                  <a:lnTo>
                    <a:pt x="52673" y="97727"/>
                  </a:lnTo>
                  <a:cubicBezTo>
                    <a:pt x="52673" y="126492"/>
                    <a:pt x="71247" y="149638"/>
                    <a:pt x="100298" y="149638"/>
                  </a:cubicBezTo>
                  <a:cubicBezTo>
                    <a:pt x="118205" y="149638"/>
                    <a:pt x="130492" y="141922"/>
                    <a:pt x="143446" y="129635"/>
                  </a:cubicBezTo>
                  <a:lnTo>
                    <a:pt x="174688" y="161163"/>
                  </a:lnTo>
                  <a:cubicBezTo>
                    <a:pt x="156496" y="181165"/>
                    <a:pt x="135446" y="195548"/>
                    <a:pt x="97917" y="19554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967851DA-7AD2-2B56-DDFC-93725ECB68E6}"/>
                </a:ext>
              </a:extLst>
            </p:cNvPr>
            <p:cNvSpPr/>
            <p:nvPr/>
          </p:nvSpPr>
          <p:spPr>
            <a:xfrm>
              <a:off x="5141203" y="4440172"/>
              <a:ext cx="336745" cy="500739"/>
            </a:xfrm>
            <a:custGeom>
              <a:avLst/>
              <a:gdLst>
                <a:gd name="connsiteX0" fmla="*/ 118872 w 172116"/>
                <a:gd name="connsiteY0" fmla="*/ 255937 h 255936"/>
                <a:gd name="connsiteX1" fmla="*/ 118872 w 172116"/>
                <a:gd name="connsiteY1" fmla="*/ 151162 h 255936"/>
                <a:gd name="connsiteX2" fmla="*/ 86582 w 172116"/>
                <a:gd name="connsiteY2" fmla="*/ 112966 h 255936"/>
                <a:gd name="connsiteX3" fmla="*/ 53245 w 172116"/>
                <a:gd name="connsiteY3" fmla="*/ 151162 h 255936"/>
                <a:gd name="connsiteX4" fmla="*/ 53245 w 172116"/>
                <a:gd name="connsiteY4" fmla="*/ 255937 h 255936"/>
                <a:gd name="connsiteX5" fmla="*/ 0 w 172116"/>
                <a:gd name="connsiteY5" fmla="*/ 255937 h 255936"/>
                <a:gd name="connsiteX6" fmla="*/ 0 w 172116"/>
                <a:gd name="connsiteY6" fmla="*/ 0 h 255936"/>
                <a:gd name="connsiteX7" fmla="*/ 53245 w 172116"/>
                <a:gd name="connsiteY7" fmla="*/ 0 h 255936"/>
                <a:gd name="connsiteX8" fmla="*/ 53245 w 172116"/>
                <a:gd name="connsiteY8" fmla="*/ 94679 h 255936"/>
                <a:gd name="connsiteX9" fmla="*/ 108299 w 172116"/>
                <a:gd name="connsiteY9" fmla="*/ 64484 h 255936"/>
                <a:gd name="connsiteX10" fmla="*/ 172117 w 172116"/>
                <a:gd name="connsiteY10" fmla="*/ 134303 h 255936"/>
                <a:gd name="connsiteX11" fmla="*/ 172117 w 172116"/>
                <a:gd name="connsiteY11" fmla="*/ 255937 h 255936"/>
                <a:gd name="connsiteX12" fmla="*/ 118872 w 172116"/>
                <a:gd name="connsiteY12" fmla="*/ 255937 h 255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116" h="255936">
                  <a:moveTo>
                    <a:pt x="118872" y="255937"/>
                  </a:moveTo>
                  <a:lnTo>
                    <a:pt x="118872" y="151162"/>
                  </a:lnTo>
                  <a:cubicBezTo>
                    <a:pt x="118872" y="125921"/>
                    <a:pt x="106966" y="112966"/>
                    <a:pt x="86582" y="112966"/>
                  </a:cubicBezTo>
                  <a:cubicBezTo>
                    <a:pt x="66199" y="112966"/>
                    <a:pt x="53245" y="125921"/>
                    <a:pt x="53245" y="151162"/>
                  </a:cubicBezTo>
                  <a:lnTo>
                    <a:pt x="53245" y="255937"/>
                  </a:lnTo>
                  <a:lnTo>
                    <a:pt x="0" y="255937"/>
                  </a:lnTo>
                  <a:lnTo>
                    <a:pt x="0" y="0"/>
                  </a:lnTo>
                  <a:lnTo>
                    <a:pt x="53245" y="0"/>
                  </a:lnTo>
                  <a:lnTo>
                    <a:pt x="53245" y="94679"/>
                  </a:lnTo>
                  <a:cubicBezTo>
                    <a:pt x="65532" y="78867"/>
                    <a:pt x="81343" y="64484"/>
                    <a:pt x="108299" y="64484"/>
                  </a:cubicBezTo>
                  <a:cubicBezTo>
                    <a:pt x="148590" y="64484"/>
                    <a:pt x="172117" y="91154"/>
                    <a:pt x="172117" y="134303"/>
                  </a:cubicBezTo>
                  <a:lnTo>
                    <a:pt x="172117" y="255937"/>
                  </a:lnTo>
                  <a:lnTo>
                    <a:pt x="118872" y="25593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7CACC2E0-A4C0-F7CF-4D64-B5100C2029C6}"/>
                </a:ext>
              </a:extLst>
            </p:cNvPr>
            <p:cNvSpPr/>
            <p:nvPr/>
          </p:nvSpPr>
          <p:spPr>
            <a:xfrm>
              <a:off x="5565724" y="4460672"/>
              <a:ext cx="365631" cy="480241"/>
            </a:xfrm>
            <a:custGeom>
              <a:avLst/>
              <a:gdLst>
                <a:gd name="connsiteX0" fmla="*/ 0 w 186880"/>
                <a:gd name="connsiteY0" fmla="*/ 245459 h 245459"/>
                <a:gd name="connsiteX1" fmla="*/ 0 w 186880"/>
                <a:gd name="connsiteY1" fmla="*/ 0 h 245459"/>
                <a:gd name="connsiteX2" fmla="*/ 185071 w 186880"/>
                <a:gd name="connsiteY2" fmla="*/ 0 h 245459"/>
                <a:gd name="connsiteX3" fmla="*/ 185071 w 186880"/>
                <a:gd name="connsiteY3" fmla="*/ 48006 h 245459"/>
                <a:gd name="connsiteX4" fmla="*/ 53626 w 186880"/>
                <a:gd name="connsiteY4" fmla="*/ 48006 h 245459"/>
                <a:gd name="connsiteX5" fmla="*/ 53626 w 186880"/>
                <a:gd name="connsiteY5" fmla="*/ 97822 h 245459"/>
                <a:gd name="connsiteX6" fmla="*/ 169354 w 186880"/>
                <a:gd name="connsiteY6" fmla="*/ 97822 h 245459"/>
                <a:gd name="connsiteX7" fmla="*/ 169354 w 186880"/>
                <a:gd name="connsiteY7" fmla="*/ 145828 h 245459"/>
                <a:gd name="connsiteX8" fmla="*/ 53626 w 186880"/>
                <a:gd name="connsiteY8" fmla="*/ 145828 h 245459"/>
                <a:gd name="connsiteX9" fmla="*/ 53626 w 186880"/>
                <a:gd name="connsiteY9" fmla="*/ 197358 h 245459"/>
                <a:gd name="connsiteX10" fmla="*/ 186880 w 186880"/>
                <a:gd name="connsiteY10" fmla="*/ 197358 h 245459"/>
                <a:gd name="connsiteX11" fmla="*/ 186880 w 186880"/>
                <a:gd name="connsiteY11" fmla="*/ 245459 h 245459"/>
                <a:gd name="connsiteX12" fmla="*/ 0 w 186880"/>
                <a:gd name="connsiteY12" fmla="*/ 245459 h 24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880" h="245459">
                  <a:moveTo>
                    <a:pt x="0" y="245459"/>
                  </a:moveTo>
                  <a:lnTo>
                    <a:pt x="0" y="0"/>
                  </a:lnTo>
                  <a:lnTo>
                    <a:pt x="185071" y="0"/>
                  </a:lnTo>
                  <a:lnTo>
                    <a:pt x="185071" y="48006"/>
                  </a:lnTo>
                  <a:lnTo>
                    <a:pt x="53626" y="48006"/>
                  </a:lnTo>
                  <a:lnTo>
                    <a:pt x="53626" y="97822"/>
                  </a:lnTo>
                  <a:lnTo>
                    <a:pt x="169354" y="97822"/>
                  </a:lnTo>
                  <a:lnTo>
                    <a:pt x="169354" y="145828"/>
                  </a:lnTo>
                  <a:lnTo>
                    <a:pt x="53626" y="145828"/>
                  </a:lnTo>
                  <a:lnTo>
                    <a:pt x="53626" y="197358"/>
                  </a:lnTo>
                  <a:lnTo>
                    <a:pt x="186880" y="197358"/>
                  </a:lnTo>
                  <a:lnTo>
                    <a:pt x="186880" y="245459"/>
                  </a:lnTo>
                  <a:lnTo>
                    <a:pt x="0" y="24545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D9C72F8B-5F19-FFDF-4AB7-30369B64FA69}"/>
                </a:ext>
              </a:extLst>
            </p:cNvPr>
            <p:cNvSpPr/>
            <p:nvPr/>
          </p:nvSpPr>
          <p:spPr>
            <a:xfrm>
              <a:off x="5969557" y="4573229"/>
              <a:ext cx="369172" cy="367681"/>
            </a:xfrm>
            <a:custGeom>
              <a:avLst/>
              <a:gdLst>
                <a:gd name="connsiteX0" fmla="*/ 131540 w 188690"/>
                <a:gd name="connsiteY0" fmla="*/ 187928 h 187928"/>
                <a:gd name="connsiteX1" fmla="*/ 93631 w 188690"/>
                <a:gd name="connsiteY1" fmla="*/ 129350 h 187928"/>
                <a:gd name="connsiteX2" fmla="*/ 55817 w 188690"/>
                <a:gd name="connsiteY2" fmla="*/ 187928 h 187928"/>
                <a:gd name="connsiteX3" fmla="*/ 0 w 188690"/>
                <a:gd name="connsiteY3" fmla="*/ 187928 h 187928"/>
                <a:gd name="connsiteX4" fmla="*/ 65913 w 188690"/>
                <a:gd name="connsiteY4" fmla="*/ 92488 h 187928"/>
                <a:gd name="connsiteX5" fmla="*/ 2476 w 188690"/>
                <a:gd name="connsiteY5" fmla="*/ 0 h 187928"/>
                <a:gd name="connsiteX6" fmla="*/ 59626 w 188690"/>
                <a:gd name="connsiteY6" fmla="*/ 0 h 187928"/>
                <a:gd name="connsiteX7" fmla="*/ 94679 w 188690"/>
                <a:gd name="connsiteY7" fmla="*/ 54674 h 187928"/>
                <a:gd name="connsiteX8" fmla="*/ 130111 w 188690"/>
                <a:gd name="connsiteY8" fmla="*/ 0 h 187928"/>
                <a:gd name="connsiteX9" fmla="*/ 185833 w 188690"/>
                <a:gd name="connsiteY9" fmla="*/ 0 h 187928"/>
                <a:gd name="connsiteX10" fmla="*/ 122396 w 188690"/>
                <a:gd name="connsiteY10" fmla="*/ 91440 h 187928"/>
                <a:gd name="connsiteX11" fmla="*/ 188690 w 188690"/>
                <a:gd name="connsiteY11" fmla="*/ 187928 h 187928"/>
                <a:gd name="connsiteX12" fmla="*/ 131540 w 188690"/>
                <a:gd name="connsiteY12" fmla="*/ 187928 h 187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690" h="187928">
                  <a:moveTo>
                    <a:pt x="131540" y="187928"/>
                  </a:moveTo>
                  <a:lnTo>
                    <a:pt x="93631" y="129350"/>
                  </a:lnTo>
                  <a:lnTo>
                    <a:pt x="55817" y="187928"/>
                  </a:lnTo>
                  <a:lnTo>
                    <a:pt x="0" y="187928"/>
                  </a:lnTo>
                  <a:lnTo>
                    <a:pt x="65913" y="92488"/>
                  </a:lnTo>
                  <a:lnTo>
                    <a:pt x="2476" y="0"/>
                  </a:lnTo>
                  <a:lnTo>
                    <a:pt x="59626" y="0"/>
                  </a:lnTo>
                  <a:lnTo>
                    <a:pt x="94679" y="54674"/>
                  </a:lnTo>
                  <a:lnTo>
                    <a:pt x="130111" y="0"/>
                  </a:lnTo>
                  <a:lnTo>
                    <a:pt x="185833" y="0"/>
                  </a:lnTo>
                  <a:lnTo>
                    <a:pt x="122396" y="91440"/>
                  </a:lnTo>
                  <a:lnTo>
                    <a:pt x="188690" y="187928"/>
                  </a:lnTo>
                  <a:lnTo>
                    <a:pt x="131540" y="18792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505A40BD-30BD-3E79-5101-028AA3EE54A1}"/>
                </a:ext>
              </a:extLst>
            </p:cNvPr>
            <p:cNvSpPr/>
            <p:nvPr/>
          </p:nvSpPr>
          <p:spPr>
            <a:xfrm>
              <a:off x="6386996" y="4566149"/>
              <a:ext cx="386317" cy="484339"/>
            </a:xfrm>
            <a:custGeom>
              <a:avLst/>
              <a:gdLst>
                <a:gd name="connsiteX0" fmla="*/ 111919 w 197453"/>
                <a:gd name="connsiteY0" fmla="*/ 194977 h 247554"/>
                <a:gd name="connsiteX1" fmla="*/ 53340 w 197453"/>
                <a:gd name="connsiteY1" fmla="*/ 166878 h 247554"/>
                <a:gd name="connsiteX2" fmla="*/ 53340 w 197453"/>
                <a:gd name="connsiteY2" fmla="*/ 247555 h 247554"/>
                <a:gd name="connsiteX3" fmla="*/ 0 w 197453"/>
                <a:gd name="connsiteY3" fmla="*/ 247555 h 247554"/>
                <a:gd name="connsiteX4" fmla="*/ 0 w 197453"/>
                <a:gd name="connsiteY4" fmla="*/ 3524 h 247554"/>
                <a:gd name="connsiteX5" fmla="*/ 53340 w 197453"/>
                <a:gd name="connsiteY5" fmla="*/ 3524 h 247554"/>
                <a:gd name="connsiteX6" fmla="*/ 53340 w 197453"/>
                <a:gd name="connsiteY6" fmla="*/ 30480 h 247554"/>
                <a:gd name="connsiteX7" fmla="*/ 111919 w 197453"/>
                <a:gd name="connsiteY7" fmla="*/ 0 h 247554"/>
                <a:gd name="connsiteX8" fmla="*/ 197453 w 197453"/>
                <a:gd name="connsiteY8" fmla="*/ 97060 h 247554"/>
                <a:gd name="connsiteX9" fmla="*/ 197453 w 197453"/>
                <a:gd name="connsiteY9" fmla="*/ 97726 h 247554"/>
                <a:gd name="connsiteX10" fmla="*/ 111919 w 197453"/>
                <a:gd name="connsiteY10" fmla="*/ 194881 h 247554"/>
                <a:gd name="connsiteX11" fmla="*/ 144209 w 197453"/>
                <a:gd name="connsiteY11" fmla="*/ 97250 h 247554"/>
                <a:gd name="connsiteX12" fmla="*/ 98298 w 197453"/>
                <a:gd name="connsiteY12" fmla="*/ 45339 h 247554"/>
                <a:gd name="connsiteX13" fmla="*/ 52673 w 197453"/>
                <a:gd name="connsiteY13" fmla="*/ 97250 h 247554"/>
                <a:gd name="connsiteX14" fmla="*/ 52673 w 197453"/>
                <a:gd name="connsiteY14" fmla="*/ 97917 h 247554"/>
                <a:gd name="connsiteX15" fmla="*/ 98298 w 197453"/>
                <a:gd name="connsiteY15" fmla="*/ 149828 h 247554"/>
                <a:gd name="connsiteX16" fmla="*/ 144209 w 197453"/>
                <a:gd name="connsiteY16" fmla="*/ 97917 h 247554"/>
                <a:gd name="connsiteX17" fmla="*/ 144209 w 197453"/>
                <a:gd name="connsiteY17" fmla="*/ 97250 h 24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7453" h="247554">
                  <a:moveTo>
                    <a:pt x="111919" y="194977"/>
                  </a:moveTo>
                  <a:cubicBezTo>
                    <a:pt x="83534" y="194977"/>
                    <a:pt x="66008" y="182023"/>
                    <a:pt x="53340" y="166878"/>
                  </a:cubicBezTo>
                  <a:lnTo>
                    <a:pt x="53340" y="247555"/>
                  </a:lnTo>
                  <a:lnTo>
                    <a:pt x="0" y="247555"/>
                  </a:lnTo>
                  <a:lnTo>
                    <a:pt x="0" y="3524"/>
                  </a:lnTo>
                  <a:lnTo>
                    <a:pt x="53340" y="3524"/>
                  </a:lnTo>
                  <a:lnTo>
                    <a:pt x="53340" y="30480"/>
                  </a:lnTo>
                  <a:cubicBezTo>
                    <a:pt x="66294" y="12954"/>
                    <a:pt x="84201" y="0"/>
                    <a:pt x="111919" y="0"/>
                  </a:cubicBezTo>
                  <a:cubicBezTo>
                    <a:pt x="155734" y="0"/>
                    <a:pt x="197453" y="34385"/>
                    <a:pt x="197453" y="97060"/>
                  </a:cubicBezTo>
                  <a:lnTo>
                    <a:pt x="197453" y="97726"/>
                  </a:lnTo>
                  <a:cubicBezTo>
                    <a:pt x="197453" y="160496"/>
                    <a:pt x="156400" y="194881"/>
                    <a:pt x="111919" y="194881"/>
                  </a:cubicBezTo>
                  <a:moveTo>
                    <a:pt x="144209" y="97250"/>
                  </a:moveTo>
                  <a:cubicBezTo>
                    <a:pt x="144209" y="66008"/>
                    <a:pt x="123158" y="45339"/>
                    <a:pt x="98298" y="45339"/>
                  </a:cubicBezTo>
                  <a:cubicBezTo>
                    <a:pt x="73438" y="45339"/>
                    <a:pt x="52673" y="66008"/>
                    <a:pt x="52673" y="97250"/>
                  </a:cubicBezTo>
                  <a:lnTo>
                    <a:pt x="52673" y="97917"/>
                  </a:lnTo>
                  <a:cubicBezTo>
                    <a:pt x="52673" y="129159"/>
                    <a:pt x="73342" y="149828"/>
                    <a:pt x="98298" y="149828"/>
                  </a:cubicBezTo>
                  <a:cubicBezTo>
                    <a:pt x="123253" y="149828"/>
                    <a:pt x="144209" y="129445"/>
                    <a:pt x="144209" y="97917"/>
                  </a:cubicBezTo>
                  <a:lnTo>
                    <a:pt x="144209" y="9725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0AB39AB3-E11E-E42C-AF97-0140F3775FA9}"/>
                </a:ext>
              </a:extLst>
            </p:cNvPr>
            <p:cNvSpPr/>
            <p:nvPr/>
          </p:nvSpPr>
          <p:spPr>
            <a:xfrm>
              <a:off x="6818598" y="4566335"/>
              <a:ext cx="397870" cy="382776"/>
            </a:xfrm>
            <a:custGeom>
              <a:avLst/>
              <a:gdLst>
                <a:gd name="connsiteX0" fmla="*/ 101346 w 203358"/>
                <a:gd name="connsiteY0" fmla="*/ 195644 h 195643"/>
                <a:gd name="connsiteX1" fmla="*/ 0 w 203358"/>
                <a:gd name="connsiteY1" fmla="*/ 98488 h 195643"/>
                <a:gd name="connsiteX2" fmla="*/ 0 w 203358"/>
                <a:gd name="connsiteY2" fmla="*/ 97822 h 195643"/>
                <a:gd name="connsiteX3" fmla="*/ 102013 w 203358"/>
                <a:gd name="connsiteY3" fmla="*/ 0 h 195643"/>
                <a:gd name="connsiteX4" fmla="*/ 203359 w 203358"/>
                <a:gd name="connsiteY4" fmla="*/ 97155 h 195643"/>
                <a:gd name="connsiteX5" fmla="*/ 203359 w 203358"/>
                <a:gd name="connsiteY5" fmla="*/ 97822 h 195643"/>
                <a:gd name="connsiteX6" fmla="*/ 101346 w 203358"/>
                <a:gd name="connsiteY6" fmla="*/ 195644 h 195643"/>
                <a:gd name="connsiteX7" fmla="*/ 150781 w 203358"/>
                <a:gd name="connsiteY7" fmla="*/ 97822 h 195643"/>
                <a:gd name="connsiteX8" fmla="*/ 101346 w 203358"/>
                <a:gd name="connsiteY8" fmla="*/ 45911 h 195643"/>
                <a:gd name="connsiteX9" fmla="*/ 52578 w 203358"/>
                <a:gd name="connsiteY9" fmla="*/ 97060 h 195643"/>
                <a:gd name="connsiteX10" fmla="*/ 52578 w 203358"/>
                <a:gd name="connsiteY10" fmla="*/ 97727 h 195643"/>
                <a:gd name="connsiteX11" fmla="*/ 102013 w 203358"/>
                <a:gd name="connsiteY11" fmla="*/ 149638 h 195643"/>
                <a:gd name="connsiteX12" fmla="*/ 150781 w 203358"/>
                <a:gd name="connsiteY12" fmla="*/ 98393 h 195643"/>
                <a:gd name="connsiteX13" fmla="*/ 150781 w 203358"/>
                <a:gd name="connsiteY13" fmla="*/ 97727 h 19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358" h="195643">
                  <a:moveTo>
                    <a:pt x="101346" y="195644"/>
                  </a:moveTo>
                  <a:cubicBezTo>
                    <a:pt x="43148" y="195644"/>
                    <a:pt x="0" y="152495"/>
                    <a:pt x="0" y="98488"/>
                  </a:cubicBezTo>
                  <a:lnTo>
                    <a:pt x="0" y="97822"/>
                  </a:lnTo>
                  <a:cubicBezTo>
                    <a:pt x="0" y="43815"/>
                    <a:pt x="43434" y="0"/>
                    <a:pt x="102013" y="0"/>
                  </a:cubicBezTo>
                  <a:cubicBezTo>
                    <a:pt x="160592" y="0"/>
                    <a:pt x="203359" y="43148"/>
                    <a:pt x="203359" y="97155"/>
                  </a:cubicBezTo>
                  <a:lnTo>
                    <a:pt x="203359" y="97822"/>
                  </a:lnTo>
                  <a:cubicBezTo>
                    <a:pt x="203359" y="151829"/>
                    <a:pt x="159925" y="195644"/>
                    <a:pt x="101346" y="195644"/>
                  </a:cubicBezTo>
                  <a:moveTo>
                    <a:pt x="150781" y="97822"/>
                  </a:moveTo>
                  <a:cubicBezTo>
                    <a:pt x="150781" y="70104"/>
                    <a:pt x="130778" y="45911"/>
                    <a:pt x="101346" y="45911"/>
                  </a:cubicBezTo>
                  <a:cubicBezTo>
                    <a:pt x="71914" y="45911"/>
                    <a:pt x="52578" y="69437"/>
                    <a:pt x="52578" y="97060"/>
                  </a:cubicBezTo>
                  <a:lnTo>
                    <a:pt x="52578" y="97727"/>
                  </a:lnTo>
                  <a:cubicBezTo>
                    <a:pt x="52578" y="125444"/>
                    <a:pt x="72581" y="149638"/>
                    <a:pt x="102013" y="149638"/>
                  </a:cubicBezTo>
                  <a:cubicBezTo>
                    <a:pt x="131445" y="149638"/>
                    <a:pt x="150781" y="126111"/>
                    <a:pt x="150781" y="98393"/>
                  </a:cubicBezTo>
                  <a:lnTo>
                    <a:pt x="150781" y="9772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0910DB94-8453-68A5-8656-14642905AAAD}"/>
                </a:ext>
              </a:extLst>
            </p:cNvPr>
            <p:cNvSpPr/>
            <p:nvPr/>
          </p:nvSpPr>
          <p:spPr>
            <a:xfrm>
              <a:off x="3980573" y="4142932"/>
              <a:ext cx="188593" cy="250463"/>
            </a:xfrm>
            <a:custGeom>
              <a:avLst/>
              <a:gdLst>
                <a:gd name="connsiteX0" fmla="*/ 95 w 96393"/>
                <a:gd name="connsiteY0" fmla="*/ 108109 h 128016"/>
                <a:gd name="connsiteX1" fmla="*/ 13240 w 96393"/>
                <a:gd name="connsiteY1" fmla="*/ 92488 h 128016"/>
                <a:gd name="connsiteX2" fmla="*/ 52578 w 96393"/>
                <a:gd name="connsiteY2" fmla="*/ 108680 h 128016"/>
                <a:gd name="connsiteX3" fmla="*/ 74581 w 96393"/>
                <a:gd name="connsiteY3" fmla="*/ 93059 h 128016"/>
                <a:gd name="connsiteX4" fmla="*/ 74581 w 96393"/>
                <a:gd name="connsiteY4" fmla="*/ 92678 h 128016"/>
                <a:gd name="connsiteX5" fmla="*/ 46482 w 96393"/>
                <a:gd name="connsiteY5" fmla="*/ 73628 h 128016"/>
                <a:gd name="connsiteX6" fmla="*/ 5048 w 96393"/>
                <a:gd name="connsiteY6" fmla="*/ 36481 h 128016"/>
                <a:gd name="connsiteX7" fmla="*/ 5048 w 96393"/>
                <a:gd name="connsiteY7" fmla="*/ 36100 h 128016"/>
                <a:gd name="connsiteX8" fmla="*/ 47530 w 96393"/>
                <a:gd name="connsiteY8" fmla="*/ 0 h 128016"/>
                <a:gd name="connsiteX9" fmla="*/ 92678 w 96393"/>
                <a:gd name="connsiteY9" fmla="*/ 15621 h 128016"/>
                <a:gd name="connsiteX10" fmla="*/ 80962 w 96393"/>
                <a:gd name="connsiteY10" fmla="*/ 32195 h 128016"/>
                <a:gd name="connsiteX11" fmla="*/ 47149 w 96393"/>
                <a:gd name="connsiteY11" fmla="*/ 19336 h 128016"/>
                <a:gd name="connsiteX12" fmla="*/ 26860 w 96393"/>
                <a:gd name="connsiteY12" fmla="*/ 34100 h 128016"/>
                <a:gd name="connsiteX13" fmla="*/ 26860 w 96393"/>
                <a:gd name="connsiteY13" fmla="*/ 34481 h 128016"/>
                <a:gd name="connsiteX14" fmla="*/ 56579 w 96393"/>
                <a:gd name="connsiteY14" fmla="*/ 54007 h 128016"/>
                <a:gd name="connsiteX15" fmla="*/ 96393 w 96393"/>
                <a:gd name="connsiteY15" fmla="*/ 90488 h 128016"/>
                <a:gd name="connsiteX16" fmla="*/ 96393 w 96393"/>
                <a:gd name="connsiteY16" fmla="*/ 90869 h 128016"/>
                <a:gd name="connsiteX17" fmla="*/ 51911 w 96393"/>
                <a:gd name="connsiteY17" fmla="*/ 128016 h 128016"/>
                <a:gd name="connsiteX18" fmla="*/ 0 w 96393"/>
                <a:gd name="connsiteY18" fmla="*/ 108109 h 12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393" h="128016">
                  <a:moveTo>
                    <a:pt x="95" y="108109"/>
                  </a:moveTo>
                  <a:lnTo>
                    <a:pt x="13240" y="92488"/>
                  </a:lnTo>
                  <a:cubicBezTo>
                    <a:pt x="25146" y="102775"/>
                    <a:pt x="37243" y="108680"/>
                    <a:pt x="52578" y="108680"/>
                  </a:cubicBezTo>
                  <a:cubicBezTo>
                    <a:pt x="66104" y="108680"/>
                    <a:pt x="74581" y="102299"/>
                    <a:pt x="74581" y="93059"/>
                  </a:cubicBezTo>
                  <a:lnTo>
                    <a:pt x="74581" y="92678"/>
                  </a:lnTo>
                  <a:cubicBezTo>
                    <a:pt x="74581" y="83820"/>
                    <a:pt x="69628" y="78962"/>
                    <a:pt x="46482" y="73628"/>
                  </a:cubicBezTo>
                  <a:cubicBezTo>
                    <a:pt x="20002" y="67246"/>
                    <a:pt x="5048" y="59436"/>
                    <a:pt x="5048" y="36481"/>
                  </a:cubicBezTo>
                  <a:lnTo>
                    <a:pt x="5048" y="36100"/>
                  </a:lnTo>
                  <a:cubicBezTo>
                    <a:pt x="5048" y="14764"/>
                    <a:pt x="22860" y="0"/>
                    <a:pt x="47530" y="0"/>
                  </a:cubicBezTo>
                  <a:cubicBezTo>
                    <a:pt x="65627" y="0"/>
                    <a:pt x="80105" y="5525"/>
                    <a:pt x="92678" y="15621"/>
                  </a:cubicBezTo>
                  <a:lnTo>
                    <a:pt x="80962" y="32195"/>
                  </a:lnTo>
                  <a:cubicBezTo>
                    <a:pt x="69723" y="23813"/>
                    <a:pt x="58579" y="19336"/>
                    <a:pt x="47149" y="19336"/>
                  </a:cubicBezTo>
                  <a:cubicBezTo>
                    <a:pt x="34385" y="19336"/>
                    <a:pt x="26860" y="25908"/>
                    <a:pt x="26860" y="34100"/>
                  </a:cubicBezTo>
                  <a:lnTo>
                    <a:pt x="26860" y="34481"/>
                  </a:lnTo>
                  <a:cubicBezTo>
                    <a:pt x="26860" y="44101"/>
                    <a:pt x="32575" y="48387"/>
                    <a:pt x="56579" y="54007"/>
                  </a:cubicBezTo>
                  <a:cubicBezTo>
                    <a:pt x="82868" y="60388"/>
                    <a:pt x="96393" y="69818"/>
                    <a:pt x="96393" y="90488"/>
                  </a:cubicBezTo>
                  <a:lnTo>
                    <a:pt x="96393" y="90869"/>
                  </a:lnTo>
                  <a:cubicBezTo>
                    <a:pt x="96393" y="114205"/>
                    <a:pt x="78105" y="128016"/>
                    <a:pt x="51911" y="128016"/>
                  </a:cubicBezTo>
                  <a:cubicBezTo>
                    <a:pt x="32861" y="128016"/>
                    <a:pt x="14954" y="121444"/>
                    <a:pt x="0" y="108109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6D0DD59B-1F64-F28E-07AE-EFEA344B65AF}"/>
                </a:ext>
              </a:extLst>
            </p:cNvPr>
            <p:cNvSpPr/>
            <p:nvPr/>
          </p:nvSpPr>
          <p:spPr>
            <a:xfrm>
              <a:off x="4202151" y="4142187"/>
              <a:ext cx="222695" cy="251952"/>
            </a:xfrm>
            <a:custGeom>
              <a:avLst/>
              <a:gdLst>
                <a:gd name="connsiteX0" fmla="*/ 95 w 113823"/>
                <a:gd name="connsiteY0" fmla="*/ 64770 h 128777"/>
                <a:gd name="connsiteX1" fmla="*/ 95 w 113823"/>
                <a:gd name="connsiteY1" fmla="*/ 64389 h 128777"/>
                <a:gd name="connsiteX2" fmla="*/ 64294 w 113823"/>
                <a:gd name="connsiteY2" fmla="*/ 0 h 128777"/>
                <a:gd name="connsiteX3" fmla="*/ 113062 w 113823"/>
                <a:gd name="connsiteY3" fmla="*/ 19431 h 128777"/>
                <a:gd name="connsiteX4" fmla="*/ 98965 w 113823"/>
                <a:gd name="connsiteY4" fmla="*/ 35623 h 128777"/>
                <a:gd name="connsiteX5" fmla="*/ 64103 w 113823"/>
                <a:gd name="connsiteY5" fmla="*/ 20193 h 128777"/>
                <a:gd name="connsiteX6" fmla="*/ 23051 w 113823"/>
                <a:gd name="connsiteY6" fmla="*/ 64103 h 128777"/>
                <a:gd name="connsiteX7" fmla="*/ 23051 w 113823"/>
                <a:gd name="connsiteY7" fmla="*/ 64484 h 128777"/>
                <a:gd name="connsiteX8" fmla="*/ 64103 w 113823"/>
                <a:gd name="connsiteY8" fmla="*/ 108585 h 128777"/>
                <a:gd name="connsiteX9" fmla="*/ 99822 w 113823"/>
                <a:gd name="connsiteY9" fmla="*/ 92583 h 128777"/>
                <a:gd name="connsiteX10" fmla="*/ 113824 w 113823"/>
                <a:gd name="connsiteY10" fmla="*/ 106775 h 128777"/>
                <a:gd name="connsiteX11" fmla="*/ 63341 w 113823"/>
                <a:gd name="connsiteY11" fmla="*/ 128778 h 128777"/>
                <a:gd name="connsiteX12" fmla="*/ 0 w 113823"/>
                <a:gd name="connsiteY12" fmla="*/ 64770 h 128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23" h="128777">
                  <a:moveTo>
                    <a:pt x="95" y="64770"/>
                  </a:moveTo>
                  <a:lnTo>
                    <a:pt x="95" y="64389"/>
                  </a:lnTo>
                  <a:cubicBezTo>
                    <a:pt x="95" y="28956"/>
                    <a:pt x="26575" y="0"/>
                    <a:pt x="64294" y="0"/>
                  </a:cubicBezTo>
                  <a:cubicBezTo>
                    <a:pt x="87249" y="0"/>
                    <a:pt x="101156" y="8001"/>
                    <a:pt x="113062" y="19431"/>
                  </a:cubicBezTo>
                  <a:lnTo>
                    <a:pt x="98965" y="35623"/>
                  </a:lnTo>
                  <a:cubicBezTo>
                    <a:pt x="89059" y="26384"/>
                    <a:pt x="78296" y="20193"/>
                    <a:pt x="64103" y="20193"/>
                  </a:cubicBezTo>
                  <a:cubicBezTo>
                    <a:pt x="40481" y="20193"/>
                    <a:pt x="23051" y="39719"/>
                    <a:pt x="23051" y="64103"/>
                  </a:cubicBezTo>
                  <a:lnTo>
                    <a:pt x="23051" y="64484"/>
                  </a:lnTo>
                  <a:cubicBezTo>
                    <a:pt x="23051" y="88868"/>
                    <a:pt x="40291" y="108585"/>
                    <a:pt x="64103" y="108585"/>
                  </a:cubicBezTo>
                  <a:cubicBezTo>
                    <a:pt x="79343" y="108585"/>
                    <a:pt x="89154" y="102584"/>
                    <a:pt x="99822" y="92583"/>
                  </a:cubicBezTo>
                  <a:lnTo>
                    <a:pt x="113824" y="106775"/>
                  </a:lnTo>
                  <a:cubicBezTo>
                    <a:pt x="100870" y="120301"/>
                    <a:pt x="86582" y="128778"/>
                    <a:pt x="63341" y="128778"/>
                  </a:cubicBezTo>
                  <a:cubicBezTo>
                    <a:pt x="27051" y="128778"/>
                    <a:pt x="0" y="100489"/>
                    <a:pt x="0" y="6477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3BFD9E01-1112-CF9B-A967-2AFD4D12F5C2}"/>
                </a:ext>
              </a:extLst>
            </p:cNvPr>
            <p:cNvSpPr/>
            <p:nvPr/>
          </p:nvSpPr>
          <p:spPr>
            <a:xfrm>
              <a:off x="4443112" y="4146288"/>
              <a:ext cx="197724" cy="243567"/>
            </a:xfrm>
            <a:custGeom>
              <a:avLst/>
              <a:gdLst>
                <a:gd name="connsiteX0" fmla="*/ 39529 w 101060"/>
                <a:gd name="connsiteY0" fmla="*/ 20288 h 124491"/>
                <a:gd name="connsiteX1" fmla="*/ 0 w 101060"/>
                <a:gd name="connsiteY1" fmla="*/ 20288 h 124491"/>
                <a:gd name="connsiteX2" fmla="*/ 0 w 101060"/>
                <a:gd name="connsiteY2" fmla="*/ 0 h 124491"/>
                <a:gd name="connsiteX3" fmla="*/ 101060 w 101060"/>
                <a:gd name="connsiteY3" fmla="*/ 0 h 124491"/>
                <a:gd name="connsiteX4" fmla="*/ 101060 w 101060"/>
                <a:gd name="connsiteY4" fmla="*/ 20288 h 124491"/>
                <a:gd name="connsiteX5" fmla="*/ 61532 w 101060"/>
                <a:gd name="connsiteY5" fmla="*/ 20288 h 124491"/>
                <a:gd name="connsiteX6" fmla="*/ 61532 w 101060"/>
                <a:gd name="connsiteY6" fmla="*/ 124492 h 124491"/>
                <a:gd name="connsiteX7" fmla="*/ 39529 w 101060"/>
                <a:gd name="connsiteY7" fmla="*/ 124492 h 124491"/>
                <a:gd name="connsiteX8" fmla="*/ 39529 w 101060"/>
                <a:gd name="connsiteY8" fmla="*/ 20288 h 124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060" h="124491">
                  <a:moveTo>
                    <a:pt x="39529" y="20288"/>
                  </a:moveTo>
                  <a:lnTo>
                    <a:pt x="0" y="20288"/>
                  </a:lnTo>
                  <a:lnTo>
                    <a:pt x="0" y="0"/>
                  </a:lnTo>
                  <a:lnTo>
                    <a:pt x="101060" y="0"/>
                  </a:lnTo>
                  <a:lnTo>
                    <a:pt x="101060" y="20288"/>
                  </a:lnTo>
                  <a:lnTo>
                    <a:pt x="61532" y="20288"/>
                  </a:lnTo>
                  <a:lnTo>
                    <a:pt x="61532" y="124492"/>
                  </a:lnTo>
                  <a:lnTo>
                    <a:pt x="39529" y="124492"/>
                  </a:lnTo>
                  <a:lnTo>
                    <a:pt x="39529" y="202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299D9293-340E-7874-CE1F-59E2DC21E7D1}"/>
                </a:ext>
              </a:extLst>
            </p:cNvPr>
            <p:cNvSpPr/>
            <p:nvPr/>
          </p:nvSpPr>
          <p:spPr>
            <a:xfrm>
              <a:off x="4683882" y="4146288"/>
              <a:ext cx="182442" cy="243567"/>
            </a:xfrm>
            <a:custGeom>
              <a:avLst/>
              <a:gdLst>
                <a:gd name="connsiteX0" fmla="*/ 0 w 93249"/>
                <a:gd name="connsiteY0" fmla="*/ 0 h 124491"/>
                <a:gd name="connsiteX1" fmla="*/ 92392 w 93249"/>
                <a:gd name="connsiteY1" fmla="*/ 0 h 124491"/>
                <a:gd name="connsiteX2" fmla="*/ 92392 w 93249"/>
                <a:gd name="connsiteY2" fmla="*/ 19621 h 124491"/>
                <a:gd name="connsiteX3" fmla="*/ 21908 w 93249"/>
                <a:gd name="connsiteY3" fmla="*/ 19621 h 124491"/>
                <a:gd name="connsiteX4" fmla="*/ 21908 w 93249"/>
                <a:gd name="connsiteY4" fmla="*/ 52006 h 124491"/>
                <a:gd name="connsiteX5" fmla="*/ 84392 w 93249"/>
                <a:gd name="connsiteY5" fmla="*/ 52006 h 124491"/>
                <a:gd name="connsiteX6" fmla="*/ 84392 w 93249"/>
                <a:gd name="connsiteY6" fmla="*/ 71533 h 124491"/>
                <a:gd name="connsiteX7" fmla="*/ 21908 w 93249"/>
                <a:gd name="connsiteY7" fmla="*/ 71533 h 124491"/>
                <a:gd name="connsiteX8" fmla="*/ 21908 w 93249"/>
                <a:gd name="connsiteY8" fmla="*/ 104965 h 124491"/>
                <a:gd name="connsiteX9" fmla="*/ 93250 w 93249"/>
                <a:gd name="connsiteY9" fmla="*/ 104965 h 124491"/>
                <a:gd name="connsiteX10" fmla="*/ 93250 w 93249"/>
                <a:gd name="connsiteY10" fmla="*/ 124492 h 124491"/>
                <a:gd name="connsiteX11" fmla="*/ 0 w 93249"/>
                <a:gd name="connsiteY11" fmla="*/ 124492 h 124491"/>
                <a:gd name="connsiteX12" fmla="*/ 0 w 93249"/>
                <a:gd name="connsiteY12" fmla="*/ 0 h 124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49" h="124491">
                  <a:moveTo>
                    <a:pt x="0" y="0"/>
                  </a:moveTo>
                  <a:lnTo>
                    <a:pt x="92392" y="0"/>
                  </a:lnTo>
                  <a:lnTo>
                    <a:pt x="92392" y="19621"/>
                  </a:lnTo>
                  <a:lnTo>
                    <a:pt x="21908" y="19621"/>
                  </a:lnTo>
                  <a:lnTo>
                    <a:pt x="21908" y="52006"/>
                  </a:lnTo>
                  <a:lnTo>
                    <a:pt x="84392" y="52006"/>
                  </a:lnTo>
                  <a:lnTo>
                    <a:pt x="84392" y="71533"/>
                  </a:lnTo>
                  <a:lnTo>
                    <a:pt x="21908" y="71533"/>
                  </a:lnTo>
                  <a:lnTo>
                    <a:pt x="21908" y="104965"/>
                  </a:lnTo>
                  <a:lnTo>
                    <a:pt x="93250" y="104965"/>
                  </a:lnTo>
                  <a:lnTo>
                    <a:pt x="93250" y="124492"/>
                  </a:lnTo>
                  <a:lnTo>
                    <a:pt x="0" y="12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DB1DD780-E8E4-7CB3-C460-CFA605CF069A}"/>
                </a:ext>
              </a:extLst>
            </p:cNvPr>
            <p:cNvSpPr/>
            <p:nvPr/>
          </p:nvSpPr>
          <p:spPr>
            <a:xfrm>
              <a:off x="4758985" y="2769671"/>
              <a:ext cx="1191004" cy="1320708"/>
            </a:xfrm>
            <a:custGeom>
              <a:avLst/>
              <a:gdLst>
                <a:gd name="connsiteX0" fmla="*/ 608743 w 608742"/>
                <a:gd name="connsiteY0" fmla="*/ 0 h 675036"/>
                <a:gd name="connsiteX1" fmla="*/ 260985 w 608742"/>
                <a:gd name="connsiteY1" fmla="*/ 133921 h 675036"/>
                <a:gd name="connsiteX2" fmla="*/ 307086 w 608742"/>
                <a:gd name="connsiteY2" fmla="*/ 170974 h 675036"/>
                <a:gd name="connsiteX3" fmla="*/ 449771 w 608742"/>
                <a:gd name="connsiteY3" fmla="*/ 116014 h 675036"/>
                <a:gd name="connsiteX4" fmla="*/ 0 w 608742"/>
                <a:gd name="connsiteY4" fmla="*/ 675037 h 675036"/>
                <a:gd name="connsiteX5" fmla="*/ 65723 w 608742"/>
                <a:gd name="connsiteY5" fmla="*/ 675037 h 675036"/>
                <a:gd name="connsiteX6" fmla="*/ 608743 w 608742"/>
                <a:gd name="connsiteY6" fmla="*/ 0 h 675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8742" h="675036">
                  <a:moveTo>
                    <a:pt x="608743" y="0"/>
                  </a:moveTo>
                  <a:lnTo>
                    <a:pt x="260985" y="133921"/>
                  </a:lnTo>
                  <a:lnTo>
                    <a:pt x="307086" y="170974"/>
                  </a:lnTo>
                  <a:lnTo>
                    <a:pt x="449771" y="116014"/>
                  </a:lnTo>
                  <a:lnTo>
                    <a:pt x="0" y="675037"/>
                  </a:lnTo>
                  <a:lnTo>
                    <a:pt x="65723" y="675037"/>
                  </a:lnTo>
                  <a:lnTo>
                    <a:pt x="608743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C6535D06-2BC1-CDF5-D99F-D8EC41246AA6}"/>
                </a:ext>
              </a:extLst>
            </p:cNvPr>
            <p:cNvSpPr/>
            <p:nvPr/>
          </p:nvSpPr>
          <p:spPr>
            <a:xfrm>
              <a:off x="6261205" y="1404235"/>
              <a:ext cx="458064" cy="1080123"/>
            </a:xfrm>
            <a:custGeom>
              <a:avLst/>
              <a:gdLst>
                <a:gd name="connsiteX0" fmla="*/ 0 w 234124"/>
                <a:gd name="connsiteY0" fmla="*/ 552069 h 552069"/>
                <a:gd name="connsiteX1" fmla="*/ 234125 w 234124"/>
                <a:gd name="connsiteY1" fmla="*/ 262223 h 552069"/>
                <a:gd name="connsiteX2" fmla="*/ 175641 w 234124"/>
                <a:gd name="connsiteY2" fmla="*/ 253175 h 552069"/>
                <a:gd name="connsiteX3" fmla="*/ 79629 w 234124"/>
                <a:gd name="connsiteY3" fmla="*/ 372142 h 552069"/>
                <a:gd name="connsiteX4" fmla="*/ 137255 w 234124"/>
                <a:gd name="connsiteY4" fmla="*/ 0 h 552069"/>
                <a:gd name="connsiteX5" fmla="*/ 78867 w 234124"/>
                <a:gd name="connsiteY5" fmla="*/ 42767 h 552069"/>
                <a:gd name="connsiteX6" fmla="*/ 0 w 234124"/>
                <a:gd name="connsiteY6" fmla="*/ 552069 h 55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124" h="552069">
                  <a:moveTo>
                    <a:pt x="0" y="552069"/>
                  </a:moveTo>
                  <a:lnTo>
                    <a:pt x="234125" y="262223"/>
                  </a:lnTo>
                  <a:lnTo>
                    <a:pt x="175641" y="253175"/>
                  </a:lnTo>
                  <a:lnTo>
                    <a:pt x="79629" y="372142"/>
                  </a:lnTo>
                  <a:lnTo>
                    <a:pt x="137255" y="0"/>
                  </a:lnTo>
                  <a:lnTo>
                    <a:pt x="78867" y="42767"/>
                  </a:lnTo>
                  <a:lnTo>
                    <a:pt x="0" y="55206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88BA5D48-4B34-179C-083E-FE5C245CADC1}"/>
                </a:ext>
              </a:extLst>
            </p:cNvPr>
            <p:cNvSpPr/>
            <p:nvPr/>
          </p:nvSpPr>
          <p:spPr>
            <a:xfrm>
              <a:off x="6561054" y="1603264"/>
              <a:ext cx="772634" cy="801146"/>
            </a:xfrm>
            <a:custGeom>
              <a:avLst/>
              <a:gdLst>
                <a:gd name="connsiteX0" fmla="*/ 0 w 394906"/>
                <a:gd name="connsiteY0" fmla="*/ 409480 h 409479"/>
                <a:gd name="connsiteX1" fmla="*/ 347663 w 394906"/>
                <a:gd name="connsiteY1" fmla="*/ 275558 h 409479"/>
                <a:gd name="connsiteX2" fmla="*/ 301562 w 394906"/>
                <a:gd name="connsiteY2" fmla="*/ 238506 h 409479"/>
                <a:gd name="connsiteX3" fmla="*/ 158877 w 394906"/>
                <a:gd name="connsiteY3" fmla="*/ 293465 h 409479"/>
                <a:gd name="connsiteX4" fmla="*/ 394906 w 394906"/>
                <a:gd name="connsiteY4" fmla="*/ 0 h 409479"/>
                <a:gd name="connsiteX5" fmla="*/ 322993 w 394906"/>
                <a:gd name="connsiteY5" fmla="*/ 7810 h 409479"/>
                <a:gd name="connsiteX6" fmla="*/ 0 w 394906"/>
                <a:gd name="connsiteY6" fmla="*/ 409480 h 409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4906" h="409479">
                  <a:moveTo>
                    <a:pt x="0" y="409480"/>
                  </a:moveTo>
                  <a:lnTo>
                    <a:pt x="347663" y="275558"/>
                  </a:lnTo>
                  <a:lnTo>
                    <a:pt x="301562" y="238506"/>
                  </a:lnTo>
                  <a:lnTo>
                    <a:pt x="158877" y="293465"/>
                  </a:lnTo>
                  <a:lnTo>
                    <a:pt x="394906" y="0"/>
                  </a:lnTo>
                  <a:lnTo>
                    <a:pt x="322993" y="7810"/>
                  </a:lnTo>
                  <a:lnTo>
                    <a:pt x="0" y="409480"/>
                  </a:lnTo>
                  <a:close/>
                </a:path>
              </a:pathLst>
            </a:custGeom>
            <a:solidFill>
              <a:srgbClr val="00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E111D585-5A80-D731-CF83-B1F2197B8F8C}"/>
                </a:ext>
              </a:extLst>
            </p:cNvPr>
            <p:cNvSpPr/>
            <p:nvPr/>
          </p:nvSpPr>
          <p:spPr>
            <a:xfrm>
              <a:off x="6362025" y="2313655"/>
              <a:ext cx="1069687" cy="477817"/>
            </a:xfrm>
            <a:custGeom>
              <a:avLst/>
              <a:gdLst>
                <a:gd name="connsiteX0" fmla="*/ 0 w 546735"/>
                <a:gd name="connsiteY0" fmla="*/ 186309 h 244220"/>
                <a:gd name="connsiteX1" fmla="*/ 368046 w 546735"/>
                <a:gd name="connsiteY1" fmla="*/ 244221 h 244220"/>
                <a:gd name="connsiteX2" fmla="*/ 346710 w 546735"/>
                <a:gd name="connsiteY2" fmla="*/ 189071 h 244220"/>
                <a:gd name="connsiteX3" fmla="*/ 195643 w 546735"/>
                <a:gd name="connsiteY3" fmla="*/ 165259 h 244220"/>
                <a:gd name="connsiteX4" fmla="*/ 546735 w 546735"/>
                <a:gd name="connsiteY4" fmla="*/ 29146 h 244220"/>
                <a:gd name="connsiteX5" fmla="*/ 480536 w 546735"/>
                <a:gd name="connsiteY5" fmla="*/ 0 h 244220"/>
                <a:gd name="connsiteX6" fmla="*/ 0 w 546735"/>
                <a:gd name="connsiteY6" fmla="*/ 186309 h 24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735" h="244220">
                  <a:moveTo>
                    <a:pt x="0" y="186309"/>
                  </a:moveTo>
                  <a:lnTo>
                    <a:pt x="368046" y="244221"/>
                  </a:lnTo>
                  <a:lnTo>
                    <a:pt x="346710" y="189071"/>
                  </a:lnTo>
                  <a:lnTo>
                    <a:pt x="195643" y="165259"/>
                  </a:lnTo>
                  <a:lnTo>
                    <a:pt x="546735" y="29146"/>
                  </a:lnTo>
                  <a:lnTo>
                    <a:pt x="480536" y="0"/>
                  </a:lnTo>
                  <a:lnTo>
                    <a:pt x="0" y="18630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1CFDFB2B-20C7-A774-43D3-BF35138233A3}"/>
                </a:ext>
              </a:extLst>
            </p:cNvPr>
            <p:cNvSpPr/>
            <p:nvPr/>
          </p:nvSpPr>
          <p:spPr>
            <a:xfrm>
              <a:off x="6328107" y="2786070"/>
              <a:ext cx="1080123" cy="458064"/>
            </a:xfrm>
            <a:custGeom>
              <a:avLst/>
              <a:gdLst>
                <a:gd name="connsiteX0" fmla="*/ 0 w 552069"/>
                <a:gd name="connsiteY0" fmla="*/ 0 h 234124"/>
                <a:gd name="connsiteX1" fmla="*/ 289750 w 552069"/>
                <a:gd name="connsiteY1" fmla="*/ 234124 h 234124"/>
                <a:gd name="connsiteX2" fmla="*/ 298799 w 552069"/>
                <a:gd name="connsiteY2" fmla="*/ 175736 h 234124"/>
                <a:gd name="connsiteX3" fmla="*/ 179927 w 552069"/>
                <a:gd name="connsiteY3" fmla="*/ 79629 h 234124"/>
                <a:gd name="connsiteX4" fmla="*/ 552069 w 552069"/>
                <a:gd name="connsiteY4" fmla="*/ 137255 h 234124"/>
                <a:gd name="connsiteX5" fmla="*/ 509302 w 552069"/>
                <a:gd name="connsiteY5" fmla="*/ 78867 h 234124"/>
                <a:gd name="connsiteX6" fmla="*/ 0 w 552069"/>
                <a:gd name="connsiteY6" fmla="*/ 0 h 234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069" h="234124">
                  <a:moveTo>
                    <a:pt x="0" y="0"/>
                  </a:moveTo>
                  <a:lnTo>
                    <a:pt x="289750" y="234124"/>
                  </a:lnTo>
                  <a:lnTo>
                    <a:pt x="298799" y="175736"/>
                  </a:lnTo>
                  <a:lnTo>
                    <a:pt x="179927" y="79629"/>
                  </a:lnTo>
                  <a:lnTo>
                    <a:pt x="552069" y="137255"/>
                  </a:lnTo>
                  <a:lnTo>
                    <a:pt x="509302" y="788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D47749EB-501F-33B5-6DD2-1D6D8BBF79B8}"/>
                </a:ext>
              </a:extLst>
            </p:cNvPr>
            <p:cNvSpPr/>
            <p:nvPr/>
          </p:nvSpPr>
          <p:spPr>
            <a:xfrm>
              <a:off x="6244620" y="2862475"/>
              <a:ext cx="801146" cy="772634"/>
            </a:xfrm>
            <a:custGeom>
              <a:avLst/>
              <a:gdLst>
                <a:gd name="connsiteX0" fmla="*/ 0 w 409479"/>
                <a:gd name="connsiteY0" fmla="*/ 0 h 394906"/>
                <a:gd name="connsiteX1" fmla="*/ 133921 w 409479"/>
                <a:gd name="connsiteY1" fmla="*/ 347663 h 394906"/>
                <a:gd name="connsiteX2" fmla="*/ 170974 w 409479"/>
                <a:gd name="connsiteY2" fmla="*/ 301657 h 394906"/>
                <a:gd name="connsiteX3" fmla="*/ 116015 w 409479"/>
                <a:gd name="connsiteY3" fmla="*/ 158972 h 394906"/>
                <a:gd name="connsiteX4" fmla="*/ 409480 w 409479"/>
                <a:gd name="connsiteY4" fmla="*/ 394906 h 394906"/>
                <a:gd name="connsiteX5" fmla="*/ 401669 w 409479"/>
                <a:gd name="connsiteY5" fmla="*/ 322993 h 394906"/>
                <a:gd name="connsiteX6" fmla="*/ 0 w 409479"/>
                <a:gd name="connsiteY6" fmla="*/ 0 h 39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9479" h="394906">
                  <a:moveTo>
                    <a:pt x="0" y="0"/>
                  </a:moveTo>
                  <a:lnTo>
                    <a:pt x="133921" y="347663"/>
                  </a:lnTo>
                  <a:lnTo>
                    <a:pt x="170974" y="301657"/>
                  </a:lnTo>
                  <a:lnTo>
                    <a:pt x="116015" y="158972"/>
                  </a:lnTo>
                  <a:lnTo>
                    <a:pt x="409480" y="394906"/>
                  </a:lnTo>
                  <a:lnTo>
                    <a:pt x="401669" y="3229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E6B04AF1-534E-AA2F-5FED-F8686CB4B88E}"/>
                </a:ext>
              </a:extLst>
            </p:cNvPr>
            <p:cNvSpPr/>
            <p:nvPr/>
          </p:nvSpPr>
          <p:spPr>
            <a:xfrm>
              <a:off x="6020992" y="2886889"/>
              <a:ext cx="477816" cy="1069685"/>
            </a:xfrm>
            <a:custGeom>
              <a:avLst/>
              <a:gdLst>
                <a:gd name="connsiteX0" fmla="*/ 57912 w 244220"/>
                <a:gd name="connsiteY0" fmla="*/ 0 h 546734"/>
                <a:gd name="connsiteX1" fmla="*/ 0 w 244220"/>
                <a:gd name="connsiteY1" fmla="*/ 368141 h 546734"/>
                <a:gd name="connsiteX2" fmla="*/ 55150 w 244220"/>
                <a:gd name="connsiteY2" fmla="*/ 346710 h 546734"/>
                <a:gd name="connsiteX3" fmla="*/ 78867 w 244220"/>
                <a:gd name="connsiteY3" fmla="*/ 195739 h 546734"/>
                <a:gd name="connsiteX4" fmla="*/ 215075 w 244220"/>
                <a:gd name="connsiteY4" fmla="*/ 546735 h 546734"/>
                <a:gd name="connsiteX5" fmla="*/ 244221 w 244220"/>
                <a:gd name="connsiteY5" fmla="*/ 480631 h 546734"/>
                <a:gd name="connsiteX6" fmla="*/ 57912 w 244220"/>
                <a:gd name="connsiteY6" fmla="*/ 0 h 546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220" h="546734">
                  <a:moveTo>
                    <a:pt x="57912" y="0"/>
                  </a:moveTo>
                  <a:lnTo>
                    <a:pt x="0" y="368141"/>
                  </a:lnTo>
                  <a:lnTo>
                    <a:pt x="55150" y="346710"/>
                  </a:lnTo>
                  <a:lnTo>
                    <a:pt x="78867" y="195739"/>
                  </a:lnTo>
                  <a:lnTo>
                    <a:pt x="215075" y="546735"/>
                  </a:lnTo>
                  <a:lnTo>
                    <a:pt x="244221" y="480631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F4632BFD-BC06-17D5-64C7-E44F1B97B259}"/>
                </a:ext>
              </a:extLst>
            </p:cNvPr>
            <p:cNvSpPr/>
            <p:nvPr/>
          </p:nvSpPr>
          <p:spPr>
            <a:xfrm>
              <a:off x="5568146" y="2852973"/>
              <a:ext cx="458249" cy="1080123"/>
            </a:xfrm>
            <a:custGeom>
              <a:avLst/>
              <a:gdLst>
                <a:gd name="connsiteX0" fmla="*/ 234220 w 234219"/>
                <a:gd name="connsiteY0" fmla="*/ 0 h 552069"/>
                <a:gd name="connsiteX1" fmla="*/ 0 w 234219"/>
                <a:gd name="connsiteY1" fmla="*/ 289846 h 552069"/>
                <a:gd name="connsiteX2" fmla="*/ 58483 w 234219"/>
                <a:gd name="connsiteY2" fmla="*/ 298894 h 552069"/>
                <a:gd name="connsiteX3" fmla="*/ 154591 w 234219"/>
                <a:gd name="connsiteY3" fmla="*/ 179927 h 552069"/>
                <a:gd name="connsiteX4" fmla="*/ 96965 w 234219"/>
                <a:gd name="connsiteY4" fmla="*/ 552069 h 552069"/>
                <a:gd name="connsiteX5" fmla="*/ 155258 w 234219"/>
                <a:gd name="connsiteY5" fmla="*/ 509397 h 552069"/>
                <a:gd name="connsiteX6" fmla="*/ 234220 w 234219"/>
                <a:gd name="connsiteY6" fmla="*/ 0 h 55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219" h="552069">
                  <a:moveTo>
                    <a:pt x="234220" y="0"/>
                  </a:moveTo>
                  <a:lnTo>
                    <a:pt x="0" y="289846"/>
                  </a:lnTo>
                  <a:lnTo>
                    <a:pt x="58483" y="298894"/>
                  </a:lnTo>
                  <a:lnTo>
                    <a:pt x="154591" y="179927"/>
                  </a:lnTo>
                  <a:lnTo>
                    <a:pt x="96965" y="552069"/>
                  </a:lnTo>
                  <a:lnTo>
                    <a:pt x="155258" y="509397"/>
                  </a:lnTo>
                  <a:lnTo>
                    <a:pt x="23422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BD7E2CEB-50B9-CE1E-D227-080178A58BE6}"/>
                </a:ext>
              </a:extLst>
            </p:cNvPr>
            <p:cNvSpPr/>
            <p:nvPr/>
          </p:nvSpPr>
          <p:spPr>
            <a:xfrm>
              <a:off x="4855704" y="2546043"/>
              <a:ext cx="1069685" cy="477631"/>
            </a:xfrm>
            <a:custGeom>
              <a:avLst/>
              <a:gdLst>
                <a:gd name="connsiteX0" fmla="*/ 546735 w 546734"/>
                <a:gd name="connsiteY0" fmla="*/ 57817 h 244125"/>
                <a:gd name="connsiteX1" fmla="*/ 178689 w 546734"/>
                <a:gd name="connsiteY1" fmla="*/ 0 h 244125"/>
                <a:gd name="connsiteX2" fmla="*/ 200025 w 546734"/>
                <a:gd name="connsiteY2" fmla="*/ 55054 h 244125"/>
                <a:gd name="connsiteX3" fmla="*/ 351092 w 546734"/>
                <a:gd name="connsiteY3" fmla="*/ 78867 h 244125"/>
                <a:gd name="connsiteX4" fmla="*/ 0 w 546734"/>
                <a:gd name="connsiteY4" fmla="*/ 214979 h 244125"/>
                <a:gd name="connsiteX5" fmla="*/ 66199 w 546734"/>
                <a:gd name="connsiteY5" fmla="*/ 244126 h 244125"/>
                <a:gd name="connsiteX6" fmla="*/ 546735 w 546734"/>
                <a:gd name="connsiteY6" fmla="*/ 57817 h 24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734" h="244125">
                  <a:moveTo>
                    <a:pt x="546735" y="57817"/>
                  </a:moveTo>
                  <a:lnTo>
                    <a:pt x="178689" y="0"/>
                  </a:lnTo>
                  <a:lnTo>
                    <a:pt x="200025" y="55054"/>
                  </a:lnTo>
                  <a:lnTo>
                    <a:pt x="351092" y="78867"/>
                  </a:lnTo>
                  <a:lnTo>
                    <a:pt x="0" y="214979"/>
                  </a:lnTo>
                  <a:lnTo>
                    <a:pt x="66199" y="244126"/>
                  </a:lnTo>
                  <a:lnTo>
                    <a:pt x="546735" y="5781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352AE479-F28B-A790-3E0F-EBE7A2617AC1}"/>
                </a:ext>
              </a:extLst>
            </p:cNvPr>
            <p:cNvSpPr/>
            <p:nvPr/>
          </p:nvSpPr>
          <p:spPr>
            <a:xfrm>
              <a:off x="4879372" y="2093195"/>
              <a:ext cx="1080121" cy="458064"/>
            </a:xfrm>
            <a:custGeom>
              <a:avLst/>
              <a:gdLst>
                <a:gd name="connsiteX0" fmla="*/ 552069 w 552068"/>
                <a:gd name="connsiteY0" fmla="*/ 234125 h 234124"/>
                <a:gd name="connsiteX1" fmla="*/ 262223 w 552068"/>
                <a:gd name="connsiteY1" fmla="*/ 0 h 234124"/>
                <a:gd name="connsiteX2" fmla="*/ 253175 w 552068"/>
                <a:gd name="connsiteY2" fmla="*/ 58388 h 234124"/>
                <a:gd name="connsiteX3" fmla="*/ 372046 w 552068"/>
                <a:gd name="connsiteY3" fmla="*/ 154496 h 234124"/>
                <a:gd name="connsiteX4" fmla="*/ 0 w 552068"/>
                <a:gd name="connsiteY4" fmla="*/ 96869 h 234124"/>
                <a:gd name="connsiteX5" fmla="*/ 42672 w 552068"/>
                <a:gd name="connsiteY5" fmla="*/ 155258 h 234124"/>
                <a:gd name="connsiteX6" fmla="*/ 552069 w 552068"/>
                <a:gd name="connsiteY6" fmla="*/ 234125 h 234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068" h="234124">
                  <a:moveTo>
                    <a:pt x="552069" y="234125"/>
                  </a:moveTo>
                  <a:lnTo>
                    <a:pt x="262223" y="0"/>
                  </a:lnTo>
                  <a:lnTo>
                    <a:pt x="253175" y="58388"/>
                  </a:lnTo>
                  <a:lnTo>
                    <a:pt x="372046" y="154496"/>
                  </a:lnTo>
                  <a:lnTo>
                    <a:pt x="0" y="96869"/>
                  </a:lnTo>
                  <a:lnTo>
                    <a:pt x="42672" y="155258"/>
                  </a:lnTo>
                  <a:lnTo>
                    <a:pt x="552069" y="23412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C16F9220-55FB-B12B-9E0D-3CC64C37DA2B}"/>
                </a:ext>
              </a:extLst>
            </p:cNvPr>
            <p:cNvSpPr/>
            <p:nvPr/>
          </p:nvSpPr>
          <p:spPr>
            <a:xfrm>
              <a:off x="5241649" y="1702220"/>
              <a:ext cx="801146" cy="772634"/>
            </a:xfrm>
            <a:custGeom>
              <a:avLst/>
              <a:gdLst>
                <a:gd name="connsiteX0" fmla="*/ 409480 w 409479"/>
                <a:gd name="connsiteY0" fmla="*/ 394906 h 394906"/>
                <a:gd name="connsiteX1" fmla="*/ 275558 w 409479"/>
                <a:gd name="connsiteY1" fmla="*/ 47244 h 394906"/>
                <a:gd name="connsiteX2" fmla="*/ 238506 w 409479"/>
                <a:gd name="connsiteY2" fmla="*/ 93345 h 394906"/>
                <a:gd name="connsiteX3" fmla="*/ 293465 w 409479"/>
                <a:gd name="connsiteY3" fmla="*/ 235934 h 394906"/>
                <a:gd name="connsiteX4" fmla="*/ 0 w 409479"/>
                <a:gd name="connsiteY4" fmla="*/ 0 h 394906"/>
                <a:gd name="connsiteX5" fmla="*/ 7810 w 409479"/>
                <a:gd name="connsiteY5" fmla="*/ 71914 h 394906"/>
                <a:gd name="connsiteX6" fmla="*/ 409480 w 409479"/>
                <a:gd name="connsiteY6" fmla="*/ 394906 h 39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9479" h="394906">
                  <a:moveTo>
                    <a:pt x="409480" y="394906"/>
                  </a:moveTo>
                  <a:lnTo>
                    <a:pt x="275558" y="47244"/>
                  </a:lnTo>
                  <a:lnTo>
                    <a:pt x="238506" y="93345"/>
                  </a:lnTo>
                  <a:lnTo>
                    <a:pt x="293465" y="235934"/>
                  </a:lnTo>
                  <a:lnTo>
                    <a:pt x="0" y="0"/>
                  </a:lnTo>
                  <a:lnTo>
                    <a:pt x="7810" y="71914"/>
                  </a:lnTo>
                  <a:lnTo>
                    <a:pt x="409480" y="39490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2D4C1486-3951-8E79-DD2E-733554D93CBD}"/>
                </a:ext>
              </a:extLst>
            </p:cNvPr>
            <p:cNvSpPr/>
            <p:nvPr/>
          </p:nvSpPr>
          <p:spPr>
            <a:xfrm>
              <a:off x="5788604" y="1380755"/>
              <a:ext cx="477816" cy="1069685"/>
            </a:xfrm>
            <a:custGeom>
              <a:avLst/>
              <a:gdLst>
                <a:gd name="connsiteX0" fmla="*/ 186404 w 244220"/>
                <a:gd name="connsiteY0" fmla="*/ 546735 h 546734"/>
                <a:gd name="connsiteX1" fmla="*/ 244221 w 244220"/>
                <a:gd name="connsiteY1" fmla="*/ 178594 h 546734"/>
                <a:gd name="connsiteX2" fmla="*/ 189071 w 244220"/>
                <a:gd name="connsiteY2" fmla="*/ 200025 h 546734"/>
                <a:gd name="connsiteX3" fmla="*/ 165354 w 244220"/>
                <a:gd name="connsiteY3" fmla="*/ 351092 h 546734"/>
                <a:gd name="connsiteX4" fmla="*/ 29242 w 244220"/>
                <a:gd name="connsiteY4" fmla="*/ 0 h 546734"/>
                <a:gd name="connsiteX5" fmla="*/ 0 w 244220"/>
                <a:gd name="connsiteY5" fmla="*/ 66104 h 546734"/>
                <a:gd name="connsiteX6" fmla="*/ 186404 w 244220"/>
                <a:gd name="connsiteY6" fmla="*/ 546735 h 546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220" h="546734">
                  <a:moveTo>
                    <a:pt x="186404" y="546735"/>
                  </a:moveTo>
                  <a:lnTo>
                    <a:pt x="244221" y="178594"/>
                  </a:lnTo>
                  <a:lnTo>
                    <a:pt x="189071" y="200025"/>
                  </a:lnTo>
                  <a:lnTo>
                    <a:pt x="165354" y="351092"/>
                  </a:lnTo>
                  <a:lnTo>
                    <a:pt x="29242" y="0"/>
                  </a:lnTo>
                  <a:lnTo>
                    <a:pt x="0" y="66104"/>
                  </a:lnTo>
                  <a:lnTo>
                    <a:pt x="186404" y="5467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D1E9ED5B-8BE3-584A-906D-96F541EB05B9}"/>
                </a:ext>
              </a:extLst>
            </p:cNvPr>
            <p:cNvSpPr/>
            <p:nvPr/>
          </p:nvSpPr>
          <p:spPr>
            <a:xfrm>
              <a:off x="7279831" y="4446135"/>
              <a:ext cx="435141" cy="495149"/>
            </a:xfrm>
            <a:custGeom>
              <a:avLst/>
              <a:gdLst>
                <a:gd name="connsiteX0" fmla="*/ 222409 w 222408"/>
                <a:gd name="connsiteY0" fmla="*/ 74390 h 253079"/>
                <a:gd name="connsiteX1" fmla="*/ 203168 w 222408"/>
                <a:gd name="connsiteY1" fmla="*/ 129349 h 253079"/>
                <a:gd name="connsiteX2" fmla="*/ 146209 w 222408"/>
                <a:gd name="connsiteY2" fmla="*/ 148018 h 253079"/>
                <a:gd name="connsiteX3" fmla="*/ 98298 w 222408"/>
                <a:gd name="connsiteY3" fmla="*/ 148018 h 253079"/>
                <a:gd name="connsiteX4" fmla="*/ 66580 w 222408"/>
                <a:gd name="connsiteY4" fmla="*/ 156115 h 253079"/>
                <a:gd name="connsiteX5" fmla="*/ 57055 w 222408"/>
                <a:gd name="connsiteY5" fmla="*/ 184309 h 253079"/>
                <a:gd name="connsiteX6" fmla="*/ 57055 w 222408"/>
                <a:gd name="connsiteY6" fmla="*/ 209740 h 253079"/>
                <a:gd name="connsiteX7" fmla="*/ 221361 w 222408"/>
                <a:gd name="connsiteY7" fmla="*/ 209740 h 253079"/>
                <a:gd name="connsiteX8" fmla="*/ 221361 w 222408"/>
                <a:gd name="connsiteY8" fmla="*/ 253079 h 253079"/>
                <a:gd name="connsiteX9" fmla="*/ 0 w 222408"/>
                <a:gd name="connsiteY9" fmla="*/ 253079 h 253079"/>
                <a:gd name="connsiteX10" fmla="*/ 0 w 222408"/>
                <a:gd name="connsiteY10" fmla="*/ 176974 h 253079"/>
                <a:gd name="connsiteX11" fmla="*/ 4953 w 222408"/>
                <a:gd name="connsiteY11" fmla="*/ 142780 h 253079"/>
                <a:gd name="connsiteX12" fmla="*/ 20479 w 222408"/>
                <a:gd name="connsiteY12" fmla="*/ 119824 h 253079"/>
                <a:gd name="connsiteX13" fmla="*/ 47435 w 222408"/>
                <a:gd name="connsiteY13" fmla="*/ 106966 h 253079"/>
                <a:gd name="connsiteX14" fmla="*/ 87059 w 222408"/>
                <a:gd name="connsiteY14" fmla="*/ 102870 h 253079"/>
                <a:gd name="connsiteX15" fmla="*/ 121253 w 222408"/>
                <a:gd name="connsiteY15" fmla="*/ 102870 h 253079"/>
                <a:gd name="connsiteX16" fmla="*/ 152305 w 222408"/>
                <a:gd name="connsiteY16" fmla="*/ 97060 h 253079"/>
                <a:gd name="connsiteX17" fmla="*/ 162878 w 222408"/>
                <a:gd name="connsiteY17" fmla="*/ 73438 h 253079"/>
                <a:gd name="connsiteX18" fmla="*/ 152972 w 222408"/>
                <a:gd name="connsiteY18" fmla="*/ 49149 h 253079"/>
                <a:gd name="connsiteX19" fmla="*/ 121253 w 222408"/>
                <a:gd name="connsiteY19" fmla="*/ 43339 h 253079"/>
                <a:gd name="connsiteX20" fmla="*/ 0 w 222408"/>
                <a:gd name="connsiteY20" fmla="*/ 43339 h 253079"/>
                <a:gd name="connsiteX21" fmla="*/ 0 w 222408"/>
                <a:gd name="connsiteY21" fmla="*/ 0 h 253079"/>
                <a:gd name="connsiteX22" fmla="*/ 144494 w 222408"/>
                <a:gd name="connsiteY22" fmla="*/ 0 h 253079"/>
                <a:gd name="connsiteX23" fmla="*/ 169164 w 222408"/>
                <a:gd name="connsiteY23" fmla="*/ 1238 h 253079"/>
                <a:gd name="connsiteX24" fmla="*/ 190691 w 222408"/>
                <a:gd name="connsiteY24" fmla="*/ 8477 h 253079"/>
                <a:gd name="connsiteX25" fmla="*/ 222409 w 222408"/>
                <a:gd name="connsiteY25" fmla="*/ 74390 h 253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2408" h="253079">
                  <a:moveTo>
                    <a:pt x="222409" y="74390"/>
                  </a:moveTo>
                  <a:cubicBezTo>
                    <a:pt x="222409" y="98584"/>
                    <a:pt x="216027" y="116967"/>
                    <a:pt x="203168" y="129349"/>
                  </a:cubicBezTo>
                  <a:cubicBezTo>
                    <a:pt x="190310" y="141827"/>
                    <a:pt x="171355" y="148018"/>
                    <a:pt x="146209" y="148018"/>
                  </a:cubicBezTo>
                  <a:lnTo>
                    <a:pt x="98298" y="148018"/>
                  </a:lnTo>
                  <a:cubicBezTo>
                    <a:pt x="83534" y="148018"/>
                    <a:pt x="72962" y="150781"/>
                    <a:pt x="66580" y="156115"/>
                  </a:cubicBezTo>
                  <a:cubicBezTo>
                    <a:pt x="60198" y="161544"/>
                    <a:pt x="57055" y="170879"/>
                    <a:pt x="57055" y="184309"/>
                  </a:cubicBezTo>
                  <a:lnTo>
                    <a:pt x="57055" y="209740"/>
                  </a:lnTo>
                  <a:lnTo>
                    <a:pt x="221361" y="209740"/>
                  </a:lnTo>
                  <a:lnTo>
                    <a:pt x="221361" y="253079"/>
                  </a:lnTo>
                  <a:lnTo>
                    <a:pt x="0" y="253079"/>
                  </a:lnTo>
                  <a:lnTo>
                    <a:pt x="0" y="176974"/>
                  </a:lnTo>
                  <a:cubicBezTo>
                    <a:pt x="0" y="163544"/>
                    <a:pt x="1619" y="152209"/>
                    <a:pt x="4953" y="142780"/>
                  </a:cubicBezTo>
                  <a:cubicBezTo>
                    <a:pt x="8287" y="133350"/>
                    <a:pt x="13430" y="125730"/>
                    <a:pt x="20479" y="119824"/>
                  </a:cubicBezTo>
                  <a:cubicBezTo>
                    <a:pt x="27527" y="113919"/>
                    <a:pt x="36481" y="109633"/>
                    <a:pt x="47435" y="106966"/>
                  </a:cubicBezTo>
                  <a:cubicBezTo>
                    <a:pt x="58388" y="104299"/>
                    <a:pt x="71628" y="102870"/>
                    <a:pt x="87059" y="102870"/>
                  </a:cubicBezTo>
                  <a:lnTo>
                    <a:pt x="121253" y="102870"/>
                  </a:lnTo>
                  <a:cubicBezTo>
                    <a:pt x="134874" y="102870"/>
                    <a:pt x="145256" y="100965"/>
                    <a:pt x="152305" y="97060"/>
                  </a:cubicBezTo>
                  <a:cubicBezTo>
                    <a:pt x="159353" y="93154"/>
                    <a:pt x="162878" y="85249"/>
                    <a:pt x="162878" y="73438"/>
                  </a:cubicBezTo>
                  <a:cubicBezTo>
                    <a:pt x="162878" y="61627"/>
                    <a:pt x="159544" y="53054"/>
                    <a:pt x="152972" y="49149"/>
                  </a:cubicBezTo>
                  <a:cubicBezTo>
                    <a:pt x="146400" y="45244"/>
                    <a:pt x="135827" y="43339"/>
                    <a:pt x="121253" y="43339"/>
                  </a:cubicBezTo>
                  <a:lnTo>
                    <a:pt x="0" y="43339"/>
                  </a:lnTo>
                  <a:lnTo>
                    <a:pt x="0" y="0"/>
                  </a:lnTo>
                  <a:lnTo>
                    <a:pt x="144494" y="0"/>
                  </a:lnTo>
                  <a:cubicBezTo>
                    <a:pt x="153448" y="0"/>
                    <a:pt x="161639" y="381"/>
                    <a:pt x="169164" y="1238"/>
                  </a:cubicBezTo>
                  <a:cubicBezTo>
                    <a:pt x="176689" y="2096"/>
                    <a:pt x="183833" y="4477"/>
                    <a:pt x="190691" y="8477"/>
                  </a:cubicBezTo>
                  <a:cubicBezTo>
                    <a:pt x="211836" y="20955"/>
                    <a:pt x="222409" y="42958"/>
                    <a:pt x="222409" y="74390"/>
                  </a:cubicBezTo>
                </a:path>
              </a:pathLst>
            </a:custGeom>
            <a:solidFill>
              <a:srgbClr val="00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D0EFE551-E8F2-0A55-E1BF-211F98F4D863}"/>
                </a:ext>
              </a:extLst>
            </p:cNvPr>
            <p:cNvSpPr/>
            <p:nvPr/>
          </p:nvSpPr>
          <p:spPr>
            <a:xfrm>
              <a:off x="7783925" y="4446135"/>
              <a:ext cx="437378" cy="495149"/>
            </a:xfrm>
            <a:custGeom>
              <a:avLst/>
              <a:gdLst>
                <a:gd name="connsiteX0" fmla="*/ 223552 w 223551"/>
                <a:gd name="connsiteY0" fmla="*/ 178022 h 253079"/>
                <a:gd name="connsiteX1" fmla="*/ 201358 w 223551"/>
                <a:gd name="connsiteY1" fmla="*/ 234220 h 253079"/>
                <a:gd name="connsiteX2" fmla="*/ 134683 w 223551"/>
                <a:gd name="connsiteY2" fmla="*/ 253079 h 253079"/>
                <a:gd name="connsiteX3" fmla="*/ 0 w 223551"/>
                <a:gd name="connsiteY3" fmla="*/ 253079 h 253079"/>
                <a:gd name="connsiteX4" fmla="*/ 0 w 223551"/>
                <a:gd name="connsiteY4" fmla="*/ 209740 h 253079"/>
                <a:gd name="connsiteX5" fmla="*/ 122682 w 223551"/>
                <a:gd name="connsiteY5" fmla="*/ 209740 h 253079"/>
                <a:gd name="connsiteX6" fmla="*/ 151924 w 223551"/>
                <a:gd name="connsiteY6" fmla="*/ 202692 h 253079"/>
                <a:gd name="connsiteX7" fmla="*/ 161068 w 223551"/>
                <a:gd name="connsiteY7" fmla="*/ 178022 h 253079"/>
                <a:gd name="connsiteX8" fmla="*/ 151924 w 223551"/>
                <a:gd name="connsiteY8" fmla="*/ 153543 h 253079"/>
                <a:gd name="connsiteX9" fmla="*/ 122682 w 223551"/>
                <a:gd name="connsiteY9" fmla="*/ 146304 h 253079"/>
                <a:gd name="connsiteX10" fmla="*/ 0 w 223551"/>
                <a:gd name="connsiteY10" fmla="*/ 146304 h 253079"/>
                <a:gd name="connsiteX11" fmla="*/ 0 w 223551"/>
                <a:gd name="connsiteY11" fmla="*/ 0 h 253079"/>
                <a:gd name="connsiteX12" fmla="*/ 210503 w 223551"/>
                <a:gd name="connsiteY12" fmla="*/ 0 h 253079"/>
                <a:gd name="connsiteX13" fmla="*/ 210503 w 223551"/>
                <a:gd name="connsiteY13" fmla="*/ 43339 h 253079"/>
                <a:gd name="connsiteX14" fmla="*/ 56102 w 223551"/>
                <a:gd name="connsiteY14" fmla="*/ 43339 h 253079"/>
                <a:gd name="connsiteX15" fmla="*/ 56102 w 223551"/>
                <a:gd name="connsiteY15" fmla="*/ 102965 h 253079"/>
                <a:gd name="connsiteX16" fmla="*/ 146685 w 223551"/>
                <a:gd name="connsiteY16" fmla="*/ 102965 h 253079"/>
                <a:gd name="connsiteX17" fmla="*/ 203645 w 223551"/>
                <a:gd name="connsiteY17" fmla="*/ 122491 h 253079"/>
                <a:gd name="connsiteX18" fmla="*/ 223552 w 223551"/>
                <a:gd name="connsiteY18" fmla="*/ 178022 h 253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3551" h="253079">
                  <a:moveTo>
                    <a:pt x="223552" y="178022"/>
                  </a:moveTo>
                  <a:cubicBezTo>
                    <a:pt x="223552" y="202978"/>
                    <a:pt x="216122" y="221647"/>
                    <a:pt x="201358" y="234220"/>
                  </a:cubicBezTo>
                  <a:cubicBezTo>
                    <a:pt x="186595" y="246793"/>
                    <a:pt x="164306" y="253079"/>
                    <a:pt x="134683" y="253079"/>
                  </a:cubicBezTo>
                  <a:lnTo>
                    <a:pt x="0" y="253079"/>
                  </a:lnTo>
                  <a:lnTo>
                    <a:pt x="0" y="209740"/>
                  </a:lnTo>
                  <a:lnTo>
                    <a:pt x="122682" y="209740"/>
                  </a:lnTo>
                  <a:cubicBezTo>
                    <a:pt x="136112" y="209740"/>
                    <a:pt x="145828" y="207359"/>
                    <a:pt x="151924" y="202692"/>
                  </a:cubicBezTo>
                  <a:cubicBezTo>
                    <a:pt x="158020" y="198025"/>
                    <a:pt x="161068" y="189738"/>
                    <a:pt x="161068" y="178022"/>
                  </a:cubicBezTo>
                  <a:cubicBezTo>
                    <a:pt x="161068" y="166306"/>
                    <a:pt x="158020" y="158305"/>
                    <a:pt x="151924" y="153543"/>
                  </a:cubicBezTo>
                  <a:cubicBezTo>
                    <a:pt x="145828" y="148685"/>
                    <a:pt x="136017" y="146304"/>
                    <a:pt x="122682" y="146304"/>
                  </a:cubicBezTo>
                  <a:lnTo>
                    <a:pt x="0" y="146304"/>
                  </a:lnTo>
                  <a:lnTo>
                    <a:pt x="0" y="0"/>
                  </a:lnTo>
                  <a:lnTo>
                    <a:pt x="210503" y="0"/>
                  </a:lnTo>
                  <a:lnTo>
                    <a:pt x="210503" y="43339"/>
                  </a:lnTo>
                  <a:lnTo>
                    <a:pt x="56102" y="43339"/>
                  </a:lnTo>
                  <a:lnTo>
                    <a:pt x="56102" y="102965"/>
                  </a:lnTo>
                  <a:lnTo>
                    <a:pt x="146685" y="102965"/>
                  </a:lnTo>
                  <a:cubicBezTo>
                    <a:pt x="171355" y="102965"/>
                    <a:pt x="190309" y="109442"/>
                    <a:pt x="203645" y="122491"/>
                  </a:cubicBezTo>
                  <a:cubicBezTo>
                    <a:pt x="216884" y="135541"/>
                    <a:pt x="223552" y="154019"/>
                    <a:pt x="223552" y="178022"/>
                  </a:cubicBezTo>
                </a:path>
              </a:pathLst>
            </a:custGeom>
            <a:solidFill>
              <a:srgbClr val="00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72" name="Free-form: Shape 71">
            <a:extLst>
              <a:ext uri="{FF2B5EF4-FFF2-40B4-BE49-F238E27FC236}">
                <a16:creationId xmlns:a16="http://schemas.microsoft.com/office/drawing/2014/main" id="{394FD283-0F5A-CB9C-7549-7FA2330ED097}"/>
              </a:ext>
            </a:extLst>
          </p:cNvPr>
          <p:cNvSpPr/>
          <p:nvPr userDrawn="1"/>
        </p:nvSpPr>
        <p:spPr>
          <a:xfrm>
            <a:off x="5658395" y="1090656"/>
            <a:ext cx="8640032" cy="4860036"/>
          </a:xfrm>
          <a:custGeom>
            <a:avLst/>
            <a:gdLst>
              <a:gd name="connsiteX0" fmla="*/ 0 w 8640032"/>
              <a:gd name="connsiteY0" fmla="*/ 0 h 4860036"/>
              <a:gd name="connsiteX1" fmla="*/ 8640033 w 8640032"/>
              <a:gd name="connsiteY1" fmla="*/ 0 h 4860036"/>
              <a:gd name="connsiteX2" fmla="*/ 8640033 w 8640032"/>
              <a:gd name="connsiteY2" fmla="*/ 4860036 h 4860036"/>
              <a:gd name="connsiteX3" fmla="*/ 0 w 8640032"/>
              <a:gd name="connsiteY3" fmla="*/ 4860036 h 486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0032" h="4860036">
                <a:moveTo>
                  <a:pt x="0" y="0"/>
                </a:moveTo>
                <a:lnTo>
                  <a:pt x="8640033" y="0"/>
                </a:lnTo>
                <a:lnTo>
                  <a:pt x="8640033" y="4860036"/>
                </a:lnTo>
                <a:lnTo>
                  <a:pt x="0" y="4860036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88762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lding slide_3">
    <p:bg>
      <p:bgPr>
        <a:gradFill flip="none" rotWithShape="1">
          <a:gsLst>
            <a:gs pos="35000">
              <a:srgbClr val="000066"/>
            </a:gs>
            <a:gs pos="74000">
              <a:srgbClr val="0000E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6DEC5CB-4047-1BEF-78E9-184D6DF123F4}"/>
              </a:ext>
            </a:extLst>
          </p:cNvPr>
          <p:cNvGrpSpPr/>
          <p:nvPr userDrawn="1"/>
        </p:nvGrpSpPr>
        <p:grpSpPr>
          <a:xfrm>
            <a:off x="7408865" y="1754132"/>
            <a:ext cx="3879959" cy="3349737"/>
            <a:chOff x="3970697" y="1380755"/>
            <a:chExt cx="4250606" cy="3669733"/>
          </a:xfrm>
        </p:grpSpPr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DFA50F2A-CDE4-9EE2-315C-88C53EDE6D89}"/>
                </a:ext>
              </a:extLst>
            </p:cNvPr>
            <p:cNvSpPr/>
            <p:nvPr/>
          </p:nvSpPr>
          <p:spPr>
            <a:xfrm>
              <a:off x="3970697" y="4460672"/>
              <a:ext cx="397870" cy="480241"/>
            </a:xfrm>
            <a:custGeom>
              <a:avLst/>
              <a:gdLst>
                <a:gd name="connsiteX0" fmla="*/ 128683 w 203358"/>
                <a:gd name="connsiteY0" fmla="*/ 49816 h 245459"/>
                <a:gd name="connsiteX1" fmla="*/ 128683 w 203358"/>
                <a:gd name="connsiteY1" fmla="*/ 245459 h 245459"/>
                <a:gd name="connsiteX2" fmla="*/ 74676 w 203358"/>
                <a:gd name="connsiteY2" fmla="*/ 245459 h 245459"/>
                <a:gd name="connsiteX3" fmla="*/ 74676 w 203358"/>
                <a:gd name="connsiteY3" fmla="*/ 49816 h 245459"/>
                <a:gd name="connsiteX4" fmla="*/ 0 w 203358"/>
                <a:gd name="connsiteY4" fmla="*/ 49816 h 245459"/>
                <a:gd name="connsiteX5" fmla="*/ 0 w 203358"/>
                <a:gd name="connsiteY5" fmla="*/ 0 h 245459"/>
                <a:gd name="connsiteX6" fmla="*/ 203359 w 203358"/>
                <a:gd name="connsiteY6" fmla="*/ 0 h 245459"/>
                <a:gd name="connsiteX7" fmla="*/ 203359 w 203358"/>
                <a:gd name="connsiteY7" fmla="*/ 49816 h 245459"/>
                <a:gd name="connsiteX8" fmla="*/ 128683 w 203358"/>
                <a:gd name="connsiteY8" fmla="*/ 49816 h 24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358" h="245459">
                  <a:moveTo>
                    <a:pt x="128683" y="49816"/>
                  </a:moveTo>
                  <a:lnTo>
                    <a:pt x="128683" y="245459"/>
                  </a:lnTo>
                  <a:lnTo>
                    <a:pt x="74676" y="245459"/>
                  </a:lnTo>
                  <a:lnTo>
                    <a:pt x="74676" y="49816"/>
                  </a:lnTo>
                  <a:lnTo>
                    <a:pt x="0" y="49816"/>
                  </a:lnTo>
                  <a:lnTo>
                    <a:pt x="0" y="0"/>
                  </a:lnTo>
                  <a:lnTo>
                    <a:pt x="203359" y="0"/>
                  </a:lnTo>
                  <a:lnTo>
                    <a:pt x="203359" y="49816"/>
                  </a:lnTo>
                  <a:lnTo>
                    <a:pt x="128683" y="4981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CC329201-5E51-A78B-2A89-B29CD1C638FF}"/>
                </a:ext>
              </a:extLst>
            </p:cNvPr>
            <p:cNvSpPr/>
            <p:nvPr/>
          </p:nvSpPr>
          <p:spPr>
            <a:xfrm>
              <a:off x="4338938" y="4566149"/>
              <a:ext cx="360786" cy="382776"/>
            </a:xfrm>
            <a:custGeom>
              <a:avLst/>
              <a:gdLst>
                <a:gd name="connsiteX0" fmla="*/ 183737 w 184404"/>
                <a:gd name="connsiteY0" fmla="*/ 116110 h 195643"/>
                <a:gd name="connsiteX1" fmla="*/ 52959 w 184404"/>
                <a:gd name="connsiteY1" fmla="*/ 116110 h 195643"/>
                <a:gd name="connsiteX2" fmla="*/ 98869 w 184404"/>
                <a:gd name="connsiteY2" fmla="*/ 152876 h 195643"/>
                <a:gd name="connsiteX3" fmla="*/ 144494 w 184404"/>
                <a:gd name="connsiteY3" fmla="*/ 133636 h 195643"/>
                <a:gd name="connsiteX4" fmla="*/ 174974 w 184404"/>
                <a:gd name="connsiteY4" fmla="*/ 160591 h 195643"/>
                <a:gd name="connsiteX5" fmla="*/ 98203 w 184404"/>
                <a:gd name="connsiteY5" fmla="*/ 195643 h 195643"/>
                <a:gd name="connsiteX6" fmla="*/ 0 w 184404"/>
                <a:gd name="connsiteY6" fmla="*/ 98488 h 195643"/>
                <a:gd name="connsiteX7" fmla="*/ 0 w 184404"/>
                <a:gd name="connsiteY7" fmla="*/ 97822 h 195643"/>
                <a:gd name="connsiteX8" fmla="*/ 92869 w 184404"/>
                <a:gd name="connsiteY8" fmla="*/ 0 h 195643"/>
                <a:gd name="connsiteX9" fmla="*/ 184404 w 184404"/>
                <a:gd name="connsiteY9" fmla="*/ 102013 h 195643"/>
                <a:gd name="connsiteX10" fmla="*/ 184404 w 184404"/>
                <a:gd name="connsiteY10" fmla="*/ 102679 h 195643"/>
                <a:gd name="connsiteX11" fmla="*/ 183737 w 184404"/>
                <a:gd name="connsiteY11" fmla="*/ 116014 h 195643"/>
                <a:gd name="connsiteX12" fmla="*/ 92869 w 184404"/>
                <a:gd name="connsiteY12" fmla="*/ 42863 h 195643"/>
                <a:gd name="connsiteX13" fmla="*/ 52197 w 184404"/>
                <a:gd name="connsiteY13" fmla="*/ 82867 h 195643"/>
                <a:gd name="connsiteX14" fmla="*/ 132493 w 184404"/>
                <a:gd name="connsiteY14" fmla="*/ 82867 h 195643"/>
                <a:gd name="connsiteX15" fmla="*/ 92869 w 184404"/>
                <a:gd name="connsiteY15" fmla="*/ 42863 h 19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4404" h="195643">
                  <a:moveTo>
                    <a:pt x="183737" y="116110"/>
                  </a:moveTo>
                  <a:lnTo>
                    <a:pt x="52959" y="116110"/>
                  </a:lnTo>
                  <a:cubicBezTo>
                    <a:pt x="58198" y="140303"/>
                    <a:pt x="75057" y="152876"/>
                    <a:pt x="98869" y="152876"/>
                  </a:cubicBezTo>
                  <a:cubicBezTo>
                    <a:pt x="116776" y="152876"/>
                    <a:pt x="129730" y="147256"/>
                    <a:pt x="144494" y="133636"/>
                  </a:cubicBezTo>
                  <a:lnTo>
                    <a:pt x="174974" y="160591"/>
                  </a:lnTo>
                  <a:cubicBezTo>
                    <a:pt x="157448" y="182308"/>
                    <a:pt x="132207" y="195643"/>
                    <a:pt x="98203" y="195643"/>
                  </a:cubicBezTo>
                  <a:cubicBezTo>
                    <a:pt x="41719" y="195643"/>
                    <a:pt x="0" y="156019"/>
                    <a:pt x="0" y="98488"/>
                  </a:cubicBezTo>
                  <a:lnTo>
                    <a:pt x="0" y="97822"/>
                  </a:lnTo>
                  <a:cubicBezTo>
                    <a:pt x="0" y="44196"/>
                    <a:pt x="38195" y="0"/>
                    <a:pt x="92869" y="0"/>
                  </a:cubicBezTo>
                  <a:cubicBezTo>
                    <a:pt x="155638" y="0"/>
                    <a:pt x="184404" y="48768"/>
                    <a:pt x="184404" y="102013"/>
                  </a:cubicBezTo>
                  <a:lnTo>
                    <a:pt x="184404" y="102679"/>
                  </a:lnTo>
                  <a:cubicBezTo>
                    <a:pt x="184404" y="107918"/>
                    <a:pt x="184023" y="111062"/>
                    <a:pt x="183737" y="116014"/>
                  </a:cubicBezTo>
                  <a:moveTo>
                    <a:pt x="92869" y="42863"/>
                  </a:moveTo>
                  <a:cubicBezTo>
                    <a:pt x="70771" y="42863"/>
                    <a:pt x="56388" y="58674"/>
                    <a:pt x="52197" y="82867"/>
                  </a:cubicBezTo>
                  <a:lnTo>
                    <a:pt x="132493" y="82867"/>
                  </a:lnTo>
                  <a:cubicBezTo>
                    <a:pt x="129350" y="59055"/>
                    <a:pt x="115348" y="42863"/>
                    <a:pt x="92869" y="4286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CBD6152B-918D-2ACB-935B-38A221A428B8}"/>
                </a:ext>
              </a:extLst>
            </p:cNvPr>
            <p:cNvSpPr/>
            <p:nvPr/>
          </p:nvSpPr>
          <p:spPr>
            <a:xfrm>
              <a:off x="4745567" y="4566522"/>
              <a:ext cx="341777" cy="382590"/>
            </a:xfrm>
            <a:custGeom>
              <a:avLst/>
              <a:gdLst>
                <a:gd name="connsiteX0" fmla="*/ 97822 w 174688"/>
                <a:gd name="connsiteY0" fmla="*/ 195548 h 195548"/>
                <a:gd name="connsiteX1" fmla="*/ 0 w 174688"/>
                <a:gd name="connsiteY1" fmla="*/ 98488 h 195548"/>
                <a:gd name="connsiteX2" fmla="*/ 0 w 174688"/>
                <a:gd name="connsiteY2" fmla="*/ 97822 h 195548"/>
                <a:gd name="connsiteX3" fmla="*/ 98488 w 174688"/>
                <a:gd name="connsiteY3" fmla="*/ 0 h 195548"/>
                <a:gd name="connsiteX4" fmla="*/ 173546 w 174688"/>
                <a:gd name="connsiteY4" fmla="*/ 31528 h 195548"/>
                <a:gd name="connsiteX5" fmla="*/ 140970 w 174688"/>
                <a:gd name="connsiteY5" fmla="*/ 66580 h 195548"/>
                <a:gd name="connsiteX6" fmla="*/ 98203 w 174688"/>
                <a:gd name="connsiteY6" fmla="*/ 45911 h 195548"/>
                <a:gd name="connsiteX7" fmla="*/ 52673 w 174688"/>
                <a:gd name="connsiteY7" fmla="*/ 97060 h 195548"/>
                <a:gd name="connsiteX8" fmla="*/ 52673 w 174688"/>
                <a:gd name="connsiteY8" fmla="*/ 97727 h 195548"/>
                <a:gd name="connsiteX9" fmla="*/ 100298 w 174688"/>
                <a:gd name="connsiteY9" fmla="*/ 149638 h 195548"/>
                <a:gd name="connsiteX10" fmla="*/ 143446 w 174688"/>
                <a:gd name="connsiteY10" fmla="*/ 129635 h 195548"/>
                <a:gd name="connsiteX11" fmla="*/ 174688 w 174688"/>
                <a:gd name="connsiteY11" fmla="*/ 161163 h 195548"/>
                <a:gd name="connsiteX12" fmla="*/ 97917 w 174688"/>
                <a:gd name="connsiteY12" fmla="*/ 195548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4688" h="195548">
                  <a:moveTo>
                    <a:pt x="97822" y="195548"/>
                  </a:moveTo>
                  <a:cubicBezTo>
                    <a:pt x="41338" y="195548"/>
                    <a:pt x="0" y="152114"/>
                    <a:pt x="0" y="98488"/>
                  </a:cubicBezTo>
                  <a:lnTo>
                    <a:pt x="0" y="97822"/>
                  </a:lnTo>
                  <a:cubicBezTo>
                    <a:pt x="0" y="44196"/>
                    <a:pt x="41053" y="0"/>
                    <a:pt x="98488" y="0"/>
                  </a:cubicBezTo>
                  <a:cubicBezTo>
                    <a:pt x="133921" y="0"/>
                    <a:pt x="156020" y="11906"/>
                    <a:pt x="173546" y="31528"/>
                  </a:cubicBezTo>
                  <a:lnTo>
                    <a:pt x="140970" y="66580"/>
                  </a:lnTo>
                  <a:cubicBezTo>
                    <a:pt x="129064" y="54007"/>
                    <a:pt x="117158" y="45911"/>
                    <a:pt x="98203" y="45911"/>
                  </a:cubicBezTo>
                  <a:cubicBezTo>
                    <a:pt x="71533" y="45911"/>
                    <a:pt x="52673" y="69437"/>
                    <a:pt x="52673" y="97060"/>
                  </a:cubicBezTo>
                  <a:lnTo>
                    <a:pt x="52673" y="97727"/>
                  </a:lnTo>
                  <a:cubicBezTo>
                    <a:pt x="52673" y="126492"/>
                    <a:pt x="71247" y="149638"/>
                    <a:pt x="100298" y="149638"/>
                  </a:cubicBezTo>
                  <a:cubicBezTo>
                    <a:pt x="118205" y="149638"/>
                    <a:pt x="130492" y="141922"/>
                    <a:pt x="143446" y="129635"/>
                  </a:cubicBezTo>
                  <a:lnTo>
                    <a:pt x="174688" y="161163"/>
                  </a:lnTo>
                  <a:cubicBezTo>
                    <a:pt x="156496" y="181165"/>
                    <a:pt x="135446" y="195548"/>
                    <a:pt x="97917" y="19554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967851DA-7AD2-2B56-DDFC-93725ECB68E6}"/>
                </a:ext>
              </a:extLst>
            </p:cNvPr>
            <p:cNvSpPr/>
            <p:nvPr/>
          </p:nvSpPr>
          <p:spPr>
            <a:xfrm>
              <a:off x="5141203" y="4440172"/>
              <a:ext cx="336745" cy="500739"/>
            </a:xfrm>
            <a:custGeom>
              <a:avLst/>
              <a:gdLst>
                <a:gd name="connsiteX0" fmla="*/ 118872 w 172116"/>
                <a:gd name="connsiteY0" fmla="*/ 255937 h 255936"/>
                <a:gd name="connsiteX1" fmla="*/ 118872 w 172116"/>
                <a:gd name="connsiteY1" fmla="*/ 151162 h 255936"/>
                <a:gd name="connsiteX2" fmla="*/ 86582 w 172116"/>
                <a:gd name="connsiteY2" fmla="*/ 112966 h 255936"/>
                <a:gd name="connsiteX3" fmla="*/ 53245 w 172116"/>
                <a:gd name="connsiteY3" fmla="*/ 151162 h 255936"/>
                <a:gd name="connsiteX4" fmla="*/ 53245 w 172116"/>
                <a:gd name="connsiteY4" fmla="*/ 255937 h 255936"/>
                <a:gd name="connsiteX5" fmla="*/ 0 w 172116"/>
                <a:gd name="connsiteY5" fmla="*/ 255937 h 255936"/>
                <a:gd name="connsiteX6" fmla="*/ 0 w 172116"/>
                <a:gd name="connsiteY6" fmla="*/ 0 h 255936"/>
                <a:gd name="connsiteX7" fmla="*/ 53245 w 172116"/>
                <a:gd name="connsiteY7" fmla="*/ 0 h 255936"/>
                <a:gd name="connsiteX8" fmla="*/ 53245 w 172116"/>
                <a:gd name="connsiteY8" fmla="*/ 94679 h 255936"/>
                <a:gd name="connsiteX9" fmla="*/ 108299 w 172116"/>
                <a:gd name="connsiteY9" fmla="*/ 64484 h 255936"/>
                <a:gd name="connsiteX10" fmla="*/ 172117 w 172116"/>
                <a:gd name="connsiteY10" fmla="*/ 134303 h 255936"/>
                <a:gd name="connsiteX11" fmla="*/ 172117 w 172116"/>
                <a:gd name="connsiteY11" fmla="*/ 255937 h 255936"/>
                <a:gd name="connsiteX12" fmla="*/ 118872 w 172116"/>
                <a:gd name="connsiteY12" fmla="*/ 255937 h 255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116" h="255936">
                  <a:moveTo>
                    <a:pt x="118872" y="255937"/>
                  </a:moveTo>
                  <a:lnTo>
                    <a:pt x="118872" y="151162"/>
                  </a:lnTo>
                  <a:cubicBezTo>
                    <a:pt x="118872" y="125921"/>
                    <a:pt x="106966" y="112966"/>
                    <a:pt x="86582" y="112966"/>
                  </a:cubicBezTo>
                  <a:cubicBezTo>
                    <a:pt x="66199" y="112966"/>
                    <a:pt x="53245" y="125921"/>
                    <a:pt x="53245" y="151162"/>
                  </a:cubicBezTo>
                  <a:lnTo>
                    <a:pt x="53245" y="255937"/>
                  </a:lnTo>
                  <a:lnTo>
                    <a:pt x="0" y="255937"/>
                  </a:lnTo>
                  <a:lnTo>
                    <a:pt x="0" y="0"/>
                  </a:lnTo>
                  <a:lnTo>
                    <a:pt x="53245" y="0"/>
                  </a:lnTo>
                  <a:lnTo>
                    <a:pt x="53245" y="94679"/>
                  </a:lnTo>
                  <a:cubicBezTo>
                    <a:pt x="65532" y="78867"/>
                    <a:pt x="81343" y="64484"/>
                    <a:pt x="108299" y="64484"/>
                  </a:cubicBezTo>
                  <a:cubicBezTo>
                    <a:pt x="148590" y="64484"/>
                    <a:pt x="172117" y="91154"/>
                    <a:pt x="172117" y="134303"/>
                  </a:cubicBezTo>
                  <a:lnTo>
                    <a:pt x="172117" y="255937"/>
                  </a:lnTo>
                  <a:lnTo>
                    <a:pt x="118872" y="25593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7CACC2E0-A4C0-F7CF-4D64-B5100C2029C6}"/>
                </a:ext>
              </a:extLst>
            </p:cNvPr>
            <p:cNvSpPr/>
            <p:nvPr/>
          </p:nvSpPr>
          <p:spPr>
            <a:xfrm>
              <a:off x="5565724" y="4460672"/>
              <a:ext cx="365631" cy="480241"/>
            </a:xfrm>
            <a:custGeom>
              <a:avLst/>
              <a:gdLst>
                <a:gd name="connsiteX0" fmla="*/ 0 w 186880"/>
                <a:gd name="connsiteY0" fmla="*/ 245459 h 245459"/>
                <a:gd name="connsiteX1" fmla="*/ 0 w 186880"/>
                <a:gd name="connsiteY1" fmla="*/ 0 h 245459"/>
                <a:gd name="connsiteX2" fmla="*/ 185071 w 186880"/>
                <a:gd name="connsiteY2" fmla="*/ 0 h 245459"/>
                <a:gd name="connsiteX3" fmla="*/ 185071 w 186880"/>
                <a:gd name="connsiteY3" fmla="*/ 48006 h 245459"/>
                <a:gd name="connsiteX4" fmla="*/ 53626 w 186880"/>
                <a:gd name="connsiteY4" fmla="*/ 48006 h 245459"/>
                <a:gd name="connsiteX5" fmla="*/ 53626 w 186880"/>
                <a:gd name="connsiteY5" fmla="*/ 97822 h 245459"/>
                <a:gd name="connsiteX6" fmla="*/ 169354 w 186880"/>
                <a:gd name="connsiteY6" fmla="*/ 97822 h 245459"/>
                <a:gd name="connsiteX7" fmla="*/ 169354 w 186880"/>
                <a:gd name="connsiteY7" fmla="*/ 145828 h 245459"/>
                <a:gd name="connsiteX8" fmla="*/ 53626 w 186880"/>
                <a:gd name="connsiteY8" fmla="*/ 145828 h 245459"/>
                <a:gd name="connsiteX9" fmla="*/ 53626 w 186880"/>
                <a:gd name="connsiteY9" fmla="*/ 197358 h 245459"/>
                <a:gd name="connsiteX10" fmla="*/ 186880 w 186880"/>
                <a:gd name="connsiteY10" fmla="*/ 197358 h 245459"/>
                <a:gd name="connsiteX11" fmla="*/ 186880 w 186880"/>
                <a:gd name="connsiteY11" fmla="*/ 245459 h 245459"/>
                <a:gd name="connsiteX12" fmla="*/ 0 w 186880"/>
                <a:gd name="connsiteY12" fmla="*/ 245459 h 24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880" h="245459">
                  <a:moveTo>
                    <a:pt x="0" y="245459"/>
                  </a:moveTo>
                  <a:lnTo>
                    <a:pt x="0" y="0"/>
                  </a:lnTo>
                  <a:lnTo>
                    <a:pt x="185071" y="0"/>
                  </a:lnTo>
                  <a:lnTo>
                    <a:pt x="185071" y="48006"/>
                  </a:lnTo>
                  <a:lnTo>
                    <a:pt x="53626" y="48006"/>
                  </a:lnTo>
                  <a:lnTo>
                    <a:pt x="53626" y="97822"/>
                  </a:lnTo>
                  <a:lnTo>
                    <a:pt x="169354" y="97822"/>
                  </a:lnTo>
                  <a:lnTo>
                    <a:pt x="169354" y="145828"/>
                  </a:lnTo>
                  <a:lnTo>
                    <a:pt x="53626" y="145828"/>
                  </a:lnTo>
                  <a:lnTo>
                    <a:pt x="53626" y="197358"/>
                  </a:lnTo>
                  <a:lnTo>
                    <a:pt x="186880" y="197358"/>
                  </a:lnTo>
                  <a:lnTo>
                    <a:pt x="186880" y="245459"/>
                  </a:lnTo>
                  <a:lnTo>
                    <a:pt x="0" y="24545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D9C72F8B-5F19-FFDF-4AB7-30369B64FA69}"/>
                </a:ext>
              </a:extLst>
            </p:cNvPr>
            <p:cNvSpPr/>
            <p:nvPr/>
          </p:nvSpPr>
          <p:spPr>
            <a:xfrm>
              <a:off x="5969557" y="4573229"/>
              <a:ext cx="369172" cy="367681"/>
            </a:xfrm>
            <a:custGeom>
              <a:avLst/>
              <a:gdLst>
                <a:gd name="connsiteX0" fmla="*/ 131540 w 188690"/>
                <a:gd name="connsiteY0" fmla="*/ 187928 h 187928"/>
                <a:gd name="connsiteX1" fmla="*/ 93631 w 188690"/>
                <a:gd name="connsiteY1" fmla="*/ 129350 h 187928"/>
                <a:gd name="connsiteX2" fmla="*/ 55817 w 188690"/>
                <a:gd name="connsiteY2" fmla="*/ 187928 h 187928"/>
                <a:gd name="connsiteX3" fmla="*/ 0 w 188690"/>
                <a:gd name="connsiteY3" fmla="*/ 187928 h 187928"/>
                <a:gd name="connsiteX4" fmla="*/ 65913 w 188690"/>
                <a:gd name="connsiteY4" fmla="*/ 92488 h 187928"/>
                <a:gd name="connsiteX5" fmla="*/ 2476 w 188690"/>
                <a:gd name="connsiteY5" fmla="*/ 0 h 187928"/>
                <a:gd name="connsiteX6" fmla="*/ 59626 w 188690"/>
                <a:gd name="connsiteY6" fmla="*/ 0 h 187928"/>
                <a:gd name="connsiteX7" fmla="*/ 94679 w 188690"/>
                <a:gd name="connsiteY7" fmla="*/ 54674 h 187928"/>
                <a:gd name="connsiteX8" fmla="*/ 130111 w 188690"/>
                <a:gd name="connsiteY8" fmla="*/ 0 h 187928"/>
                <a:gd name="connsiteX9" fmla="*/ 185833 w 188690"/>
                <a:gd name="connsiteY9" fmla="*/ 0 h 187928"/>
                <a:gd name="connsiteX10" fmla="*/ 122396 w 188690"/>
                <a:gd name="connsiteY10" fmla="*/ 91440 h 187928"/>
                <a:gd name="connsiteX11" fmla="*/ 188690 w 188690"/>
                <a:gd name="connsiteY11" fmla="*/ 187928 h 187928"/>
                <a:gd name="connsiteX12" fmla="*/ 131540 w 188690"/>
                <a:gd name="connsiteY12" fmla="*/ 187928 h 187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690" h="187928">
                  <a:moveTo>
                    <a:pt x="131540" y="187928"/>
                  </a:moveTo>
                  <a:lnTo>
                    <a:pt x="93631" y="129350"/>
                  </a:lnTo>
                  <a:lnTo>
                    <a:pt x="55817" y="187928"/>
                  </a:lnTo>
                  <a:lnTo>
                    <a:pt x="0" y="187928"/>
                  </a:lnTo>
                  <a:lnTo>
                    <a:pt x="65913" y="92488"/>
                  </a:lnTo>
                  <a:lnTo>
                    <a:pt x="2476" y="0"/>
                  </a:lnTo>
                  <a:lnTo>
                    <a:pt x="59626" y="0"/>
                  </a:lnTo>
                  <a:lnTo>
                    <a:pt x="94679" y="54674"/>
                  </a:lnTo>
                  <a:lnTo>
                    <a:pt x="130111" y="0"/>
                  </a:lnTo>
                  <a:lnTo>
                    <a:pt x="185833" y="0"/>
                  </a:lnTo>
                  <a:lnTo>
                    <a:pt x="122396" y="91440"/>
                  </a:lnTo>
                  <a:lnTo>
                    <a:pt x="188690" y="187928"/>
                  </a:lnTo>
                  <a:lnTo>
                    <a:pt x="131540" y="18792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505A40BD-30BD-3E79-5101-028AA3EE54A1}"/>
                </a:ext>
              </a:extLst>
            </p:cNvPr>
            <p:cNvSpPr/>
            <p:nvPr/>
          </p:nvSpPr>
          <p:spPr>
            <a:xfrm>
              <a:off x="6386996" y="4566149"/>
              <a:ext cx="386317" cy="484339"/>
            </a:xfrm>
            <a:custGeom>
              <a:avLst/>
              <a:gdLst>
                <a:gd name="connsiteX0" fmla="*/ 111919 w 197453"/>
                <a:gd name="connsiteY0" fmla="*/ 194977 h 247554"/>
                <a:gd name="connsiteX1" fmla="*/ 53340 w 197453"/>
                <a:gd name="connsiteY1" fmla="*/ 166878 h 247554"/>
                <a:gd name="connsiteX2" fmla="*/ 53340 w 197453"/>
                <a:gd name="connsiteY2" fmla="*/ 247555 h 247554"/>
                <a:gd name="connsiteX3" fmla="*/ 0 w 197453"/>
                <a:gd name="connsiteY3" fmla="*/ 247555 h 247554"/>
                <a:gd name="connsiteX4" fmla="*/ 0 w 197453"/>
                <a:gd name="connsiteY4" fmla="*/ 3524 h 247554"/>
                <a:gd name="connsiteX5" fmla="*/ 53340 w 197453"/>
                <a:gd name="connsiteY5" fmla="*/ 3524 h 247554"/>
                <a:gd name="connsiteX6" fmla="*/ 53340 w 197453"/>
                <a:gd name="connsiteY6" fmla="*/ 30480 h 247554"/>
                <a:gd name="connsiteX7" fmla="*/ 111919 w 197453"/>
                <a:gd name="connsiteY7" fmla="*/ 0 h 247554"/>
                <a:gd name="connsiteX8" fmla="*/ 197453 w 197453"/>
                <a:gd name="connsiteY8" fmla="*/ 97060 h 247554"/>
                <a:gd name="connsiteX9" fmla="*/ 197453 w 197453"/>
                <a:gd name="connsiteY9" fmla="*/ 97726 h 247554"/>
                <a:gd name="connsiteX10" fmla="*/ 111919 w 197453"/>
                <a:gd name="connsiteY10" fmla="*/ 194881 h 247554"/>
                <a:gd name="connsiteX11" fmla="*/ 144209 w 197453"/>
                <a:gd name="connsiteY11" fmla="*/ 97250 h 247554"/>
                <a:gd name="connsiteX12" fmla="*/ 98298 w 197453"/>
                <a:gd name="connsiteY12" fmla="*/ 45339 h 247554"/>
                <a:gd name="connsiteX13" fmla="*/ 52673 w 197453"/>
                <a:gd name="connsiteY13" fmla="*/ 97250 h 247554"/>
                <a:gd name="connsiteX14" fmla="*/ 52673 w 197453"/>
                <a:gd name="connsiteY14" fmla="*/ 97917 h 247554"/>
                <a:gd name="connsiteX15" fmla="*/ 98298 w 197453"/>
                <a:gd name="connsiteY15" fmla="*/ 149828 h 247554"/>
                <a:gd name="connsiteX16" fmla="*/ 144209 w 197453"/>
                <a:gd name="connsiteY16" fmla="*/ 97917 h 247554"/>
                <a:gd name="connsiteX17" fmla="*/ 144209 w 197453"/>
                <a:gd name="connsiteY17" fmla="*/ 97250 h 24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7453" h="247554">
                  <a:moveTo>
                    <a:pt x="111919" y="194977"/>
                  </a:moveTo>
                  <a:cubicBezTo>
                    <a:pt x="83534" y="194977"/>
                    <a:pt x="66008" y="182023"/>
                    <a:pt x="53340" y="166878"/>
                  </a:cubicBezTo>
                  <a:lnTo>
                    <a:pt x="53340" y="247555"/>
                  </a:lnTo>
                  <a:lnTo>
                    <a:pt x="0" y="247555"/>
                  </a:lnTo>
                  <a:lnTo>
                    <a:pt x="0" y="3524"/>
                  </a:lnTo>
                  <a:lnTo>
                    <a:pt x="53340" y="3524"/>
                  </a:lnTo>
                  <a:lnTo>
                    <a:pt x="53340" y="30480"/>
                  </a:lnTo>
                  <a:cubicBezTo>
                    <a:pt x="66294" y="12954"/>
                    <a:pt x="84201" y="0"/>
                    <a:pt x="111919" y="0"/>
                  </a:cubicBezTo>
                  <a:cubicBezTo>
                    <a:pt x="155734" y="0"/>
                    <a:pt x="197453" y="34385"/>
                    <a:pt x="197453" y="97060"/>
                  </a:cubicBezTo>
                  <a:lnTo>
                    <a:pt x="197453" y="97726"/>
                  </a:lnTo>
                  <a:cubicBezTo>
                    <a:pt x="197453" y="160496"/>
                    <a:pt x="156400" y="194881"/>
                    <a:pt x="111919" y="194881"/>
                  </a:cubicBezTo>
                  <a:moveTo>
                    <a:pt x="144209" y="97250"/>
                  </a:moveTo>
                  <a:cubicBezTo>
                    <a:pt x="144209" y="66008"/>
                    <a:pt x="123158" y="45339"/>
                    <a:pt x="98298" y="45339"/>
                  </a:cubicBezTo>
                  <a:cubicBezTo>
                    <a:pt x="73438" y="45339"/>
                    <a:pt x="52673" y="66008"/>
                    <a:pt x="52673" y="97250"/>
                  </a:cubicBezTo>
                  <a:lnTo>
                    <a:pt x="52673" y="97917"/>
                  </a:lnTo>
                  <a:cubicBezTo>
                    <a:pt x="52673" y="129159"/>
                    <a:pt x="73342" y="149828"/>
                    <a:pt x="98298" y="149828"/>
                  </a:cubicBezTo>
                  <a:cubicBezTo>
                    <a:pt x="123253" y="149828"/>
                    <a:pt x="144209" y="129445"/>
                    <a:pt x="144209" y="97917"/>
                  </a:cubicBezTo>
                  <a:lnTo>
                    <a:pt x="144209" y="9725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0AB39AB3-E11E-E42C-AF97-0140F3775FA9}"/>
                </a:ext>
              </a:extLst>
            </p:cNvPr>
            <p:cNvSpPr/>
            <p:nvPr/>
          </p:nvSpPr>
          <p:spPr>
            <a:xfrm>
              <a:off x="6818598" y="4566335"/>
              <a:ext cx="397870" cy="382776"/>
            </a:xfrm>
            <a:custGeom>
              <a:avLst/>
              <a:gdLst>
                <a:gd name="connsiteX0" fmla="*/ 101346 w 203358"/>
                <a:gd name="connsiteY0" fmla="*/ 195644 h 195643"/>
                <a:gd name="connsiteX1" fmla="*/ 0 w 203358"/>
                <a:gd name="connsiteY1" fmla="*/ 98488 h 195643"/>
                <a:gd name="connsiteX2" fmla="*/ 0 w 203358"/>
                <a:gd name="connsiteY2" fmla="*/ 97822 h 195643"/>
                <a:gd name="connsiteX3" fmla="*/ 102013 w 203358"/>
                <a:gd name="connsiteY3" fmla="*/ 0 h 195643"/>
                <a:gd name="connsiteX4" fmla="*/ 203359 w 203358"/>
                <a:gd name="connsiteY4" fmla="*/ 97155 h 195643"/>
                <a:gd name="connsiteX5" fmla="*/ 203359 w 203358"/>
                <a:gd name="connsiteY5" fmla="*/ 97822 h 195643"/>
                <a:gd name="connsiteX6" fmla="*/ 101346 w 203358"/>
                <a:gd name="connsiteY6" fmla="*/ 195644 h 195643"/>
                <a:gd name="connsiteX7" fmla="*/ 150781 w 203358"/>
                <a:gd name="connsiteY7" fmla="*/ 97822 h 195643"/>
                <a:gd name="connsiteX8" fmla="*/ 101346 w 203358"/>
                <a:gd name="connsiteY8" fmla="*/ 45911 h 195643"/>
                <a:gd name="connsiteX9" fmla="*/ 52578 w 203358"/>
                <a:gd name="connsiteY9" fmla="*/ 97060 h 195643"/>
                <a:gd name="connsiteX10" fmla="*/ 52578 w 203358"/>
                <a:gd name="connsiteY10" fmla="*/ 97727 h 195643"/>
                <a:gd name="connsiteX11" fmla="*/ 102013 w 203358"/>
                <a:gd name="connsiteY11" fmla="*/ 149638 h 195643"/>
                <a:gd name="connsiteX12" fmla="*/ 150781 w 203358"/>
                <a:gd name="connsiteY12" fmla="*/ 98393 h 195643"/>
                <a:gd name="connsiteX13" fmla="*/ 150781 w 203358"/>
                <a:gd name="connsiteY13" fmla="*/ 97727 h 19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358" h="195643">
                  <a:moveTo>
                    <a:pt x="101346" y="195644"/>
                  </a:moveTo>
                  <a:cubicBezTo>
                    <a:pt x="43148" y="195644"/>
                    <a:pt x="0" y="152495"/>
                    <a:pt x="0" y="98488"/>
                  </a:cubicBezTo>
                  <a:lnTo>
                    <a:pt x="0" y="97822"/>
                  </a:lnTo>
                  <a:cubicBezTo>
                    <a:pt x="0" y="43815"/>
                    <a:pt x="43434" y="0"/>
                    <a:pt x="102013" y="0"/>
                  </a:cubicBezTo>
                  <a:cubicBezTo>
                    <a:pt x="160592" y="0"/>
                    <a:pt x="203359" y="43148"/>
                    <a:pt x="203359" y="97155"/>
                  </a:cubicBezTo>
                  <a:lnTo>
                    <a:pt x="203359" y="97822"/>
                  </a:lnTo>
                  <a:cubicBezTo>
                    <a:pt x="203359" y="151829"/>
                    <a:pt x="159925" y="195644"/>
                    <a:pt x="101346" y="195644"/>
                  </a:cubicBezTo>
                  <a:moveTo>
                    <a:pt x="150781" y="97822"/>
                  </a:moveTo>
                  <a:cubicBezTo>
                    <a:pt x="150781" y="70104"/>
                    <a:pt x="130778" y="45911"/>
                    <a:pt x="101346" y="45911"/>
                  </a:cubicBezTo>
                  <a:cubicBezTo>
                    <a:pt x="71914" y="45911"/>
                    <a:pt x="52578" y="69437"/>
                    <a:pt x="52578" y="97060"/>
                  </a:cubicBezTo>
                  <a:lnTo>
                    <a:pt x="52578" y="97727"/>
                  </a:lnTo>
                  <a:cubicBezTo>
                    <a:pt x="52578" y="125444"/>
                    <a:pt x="72581" y="149638"/>
                    <a:pt x="102013" y="149638"/>
                  </a:cubicBezTo>
                  <a:cubicBezTo>
                    <a:pt x="131445" y="149638"/>
                    <a:pt x="150781" y="126111"/>
                    <a:pt x="150781" y="98393"/>
                  </a:cubicBezTo>
                  <a:lnTo>
                    <a:pt x="150781" y="9772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0910DB94-8453-68A5-8656-14642905AAAD}"/>
                </a:ext>
              </a:extLst>
            </p:cNvPr>
            <p:cNvSpPr/>
            <p:nvPr/>
          </p:nvSpPr>
          <p:spPr>
            <a:xfrm>
              <a:off x="3980573" y="4142932"/>
              <a:ext cx="188593" cy="250463"/>
            </a:xfrm>
            <a:custGeom>
              <a:avLst/>
              <a:gdLst>
                <a:gd name="connsiteX0" fmla="*/ 95 w 96393"/>
                <a:gd name="connsiteY0" fmla="*/ 108109 h 128016"/>
                <a:gd name="connsiteX1" fmla="*/ 13240 w 96393"/>
                <a:gd name="connsiteY1" fmla="*/ 92488 h 128016"/>
                <a:gd name="connsiteX2" fmla="*/ 52578 w 96393"/>
                <a:gd name="connsiteY2" fmla="*/ 108680 h 128016"/>
                <a:gd name="connsiteX3" fmla="*/ 74581 w 96393"/>
                <a:gd name="connsiteY3" fmla="*/ 93059 h 128016"/>
                <a:gd name="connsiteX4" fmla="*/ 74581 w 96393"/>
                <a:gd name="connsiteY4" fmla="*/ 92678 h 128016"/>
                <a:gd name="connsiteX5" fmla="*/ 46482 w 96393"/>
                <a:gd name="connsiteY5" fmla="*/ 73628 h 128016"/>
                <a:gd name="connsiteX6" fmla="*/ 5048 w 96393"/>
                <a:gd name="connsiteY6" fmla="*/ 36481 h 128016"/>
                <a:gd name="connsiteX7" fmla="*/ 5048 w 96393"/>
                <a:gd name="connsiteY7" fmla="*/ 36100 h 128016"/>
                <a:gd name="connsiteX8" fmla="*/ 47530 w 96393"/>
                <a:gd name="connsiteY8" fmla="*/ 0 h 128016"/>
                <a:gd name="connsiteX9" fmla="*/ 92678 w 96393"/>
                <a:gd name="connsiteY9" fmla="*/ 15621 h 128016"/>
                <a:gd name="connsiteX10" fmla="*/ 80962 w 96393"/>
                <a:gd name="connsiteY10" fmla="*/ 32195 h 128016"/>
                <a:gd name="connsiteX11" fmla="*/ 47149 w 96393"/>
                <a:gd name="connsiteY11" fmla="*/ 19336 h 128016"/>
                <a:gd name="connsiteX12" fmla="*/ 26860 w 96393"/>
                <a:gd name="connsiteY12" fmla="*/ 34100 h 128016"/>
                <a:gd name="connsiteX13" fmla="*/ 26860 w 96393"/>
                <a:gd name="connsiteY13" fmla="*/ 34481 h 128016"/>
                <a:gd name="connsiteX14" fmla="*/ 56579 w 96393"/>
                <a:gd name="connsiteY14" fmla="*/ 54007 h 128016"/>
                <a:gd name="connsiteX15" fmla="*/ 96393 w 96393"/>
                <a:gd name="connsiteY15" fmla="*/ 90488 h 128016"/>
                <a:gd name="connsiteX16" fmla="*/ 96393 w 96393"/>
                <a:gd name="connsiteY16" fmla="*/ 90869 h 128016"/>
                <a:gd name="connsiteX17" fmla="*/ 51911 w 96393"/>
                <a:gd name="connsiteY17" fmla="*/ 128016 h 128016"/>
                <a:gd name="connsiteX18" fmla="*/ 0 w 96393"/>
                <a:gd name="connsiteY18" fmla="*/ 108109 h 12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393" h="128016">
                  <a:moveTo>
                    <a:pt x="95" y="108109"/>
                  </a:moveTo>
                  <a:lnTo>
                    <a:pt x="13240" y="92488"/>
                  </a:lnTo>
                  <a:cubicBezTo>
                    <a:pt x="25146" y="102775"/>
                    <a:pt x="37243" y="108680"/>
                    <a:pt x="52578" y="108680"/>
                  </a:cubicBezTo>
                  <a:cubicBezTo>
                    <a:pt x="66104" y="108680"/>
                    <a:pt x="74581" y="102299"/>
                    <a:pt x="74581" y="93059"/>
                  </a:cubicBezTo>
                  <a:lnTo>
                    <a:pt x="74581" y="92678"/>
                  </a:lnTo>
                  <a:cubicBezTo>
                    <a:pt x="74581" y="83820"/>
                    <a:pt x="69628" y="78962"/>
                    <a:pt x="46482" y="73628"/>
                  </a:cubicBezTo>
                  <a:cubicBezTo>
                    <a:pt x="20002" y="67246"/>
                    <a:pt x="5048" y="59436"/>
                    <a:pt x="5048" y="36481"/>
                  </a:cubicBezTo>
                  <a:lnTo>
                    <a:pt x="5048" y="36100"/>
                  </a:lnTo>
                  <a:cubicBezTo>
                    <a:pt x="5048" y="14764"/>
                    <a:pt x="22860" y="0"/>
                    <a:pt x="47530" y="0"/>
                  </a:cubicBezTo>
                  <a:cubicBezTo>
                    <a:pt x="65627" y="0"/>
                    <a:pt x="80105" y="5525"/>
                    <a:pt x="92678" y="15621"/>
                  </a:cubicBezTo>
                  <a:lnTo>
                    <a:pt x="80962" y="32195"/>
                  </a:lnTo>
                  <a:cubicBezTo>
                    <a:pt x="69723" y="23813"/>
                    <a:pt x="58579" y="19336"/>
                    <a:pt x="47149" y="19336"/>
                  </a:cubicBezTo>
                  <a:cubicBezTo>
                    <a:pt x="34385" y="19336"/>
                    <a:pt x="26860" y="25908"/>
                    <a:pt x="26860" y="34100"/>
                  </a:cubicBezTo>
                  <a:lnTo>
                    <a:pt x="26860" y="34481"/>
                  </a:lnTo>
                  <a:cubicBezTo>
                    <a:pt x="26860" y="44101"/>
                    <a:pt x="32575" y="48387"/>
                    <a:pt x="56579" y="54007"/>
                  </a:cubicBezTo>
                  <a:cubicBezTo>
                    <a:pt x="82868" y="60388"/>
                    <a:pt x="96393" y="69818"/>
                    <a:pt x="96393" y="90488"/>
                  </a:cubicBezTo>
                  <a:lnTo>
                    <a:pt x="96393" y="90869"/>
                  </a:lnTo>
                  <a:cubicBezTo>
                    <a:pt x="96393" y="114205"/>
                    <a:pt x="78105" y="128016"/>
                    <a:pt x="51911" y="128016"/>
                  </a:cubicBezTo>
                  <a:cubicBezTo>
                    <a:pt x="32861" y="128016"/>
                    <a:pt x="14954" y="121444"/>
                    <a:pt x="0" y="108109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6D0DD59B-1F64-F28E-07AE-EFEA344B65AF}"/>
                </a:ext>
              </a:extLst>
            </p:cNvPr>
            <p:cNvSpPr/>
            <p:nvPr/>
          </p:nvSpPr>
          <p:spPr>
            <a:xfrm>
              <a:off x="4202151" y="4142187"/>
              <a:ext cx="222695" cy="251952"/>
            </a:xfrm>
            <a:custGeom>
              <a:avLst/>
              <a:gdLst>
                <a:gd name="connsiteX0" fmla="*/ 95 w 113823"/>
                <a:gd name="connsiteY0" fmla="*/ 64770 h 128777"/>
                <a:gd name="connsiteX1" fmla="*/ 95 w 113823"/>
                <a:gd name="connsiteY1" fmla="*/ 64389 h 128777"/>
                <a:gd name="connsiteX2" fmla="*/ 64294 w 113823"/>
                <a:gd name="connsiteY2" fmla="*/ 0 h 128777"/>
                <a:gd name="connsiteX3" fmla="*/ 113062 w 113823"/>
                <a:gd name="connsiteY3" fmla="*/ 19431 h 128777"/>
                <a:gd name="connsiteX4" fmla="*/ 98965 w 113823"/>
                <a:gd name="connsiteY4" fmla="*/ 35623 h 128777"/>
                <a:gd name="connsiteX5" fmla="*/ 64103 w 113823"/>
                <a:gd name="connsiteY5" fmla="*/ 20193 h 128777"/>
                <a:gd name="connsiteX6" fmla="*/ 23051 w 113823"/>
                <a:gd name="connsiteY6" fmla="*/ 64103 h 128777"/>
                <a:gd name="connsiteX7" fmla="*/ 23051 w 113823"/>
                <a:gd name="connsiteY7" fmla="*/ 64484 h 128777"/>
                <a:gd name="connsiteX8" fmla="*/ 64103 w 113823"/>
                <a:gd name="connsiteY8" fmla="*/ 108585 h 128777"/>
                <a:gd name="connsiteX9" fmla="*/ 99822 w 113823"/>
                <a:gd name="connsiteY9" fmla="*/ 92583 h 128777"/>
                <a:gd name="connsiteX10" fmla="*/ 113824 w 113823"/>
                <a:gd name="connsiteY10" fmla="*/ 106775 h 128777"/>
                <a:gd name="connsiteX11" fmla="*/ 63341 w 113823"/>
                <a:gd name="connsiteY11" fmla="*/ 128778 h 128777"/>
                <a:gd name="connsiteX12" fmla="*/ 0 w 113823"/>
                <a:gd name="connsiteY12" fmla="*/ 64770 h 128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23" h="128777">
                  <a:moveTo>
                    <a:pt x="95" y="64770"/>
                  </a:moveTo>
                  <a:lnTo>
                    <a:pt x="95" y="64389"/>
                  </a:lnTo>
                  <a:cubicBezTo>
                    <a:pt x="95" y="28956"/>
                    <a:pt x="26575" y="0"/>
                    <a:pt x="64294" y="0"/>
                  </a:cubicBezTo>
                  <a:cubicBezTo>
                    <a:pt x="87249" y="0"/>
                    <a:pt x="101156" y="8001"/>
                    <a:pt x="113062" y="19431"/>
                  </a:cubicBezTo>
                  <a:lnTo>
                    <a:pt x="98965" y="35623"/>
                  </a:lnTo>
                  <a:cubicBezTo>
                    <a:pt x="89059" y="26384"/>
                    <a:pt x="78296" y="20193"/>
                    <a:pt x="64103" y="20193"/>
                  </a:cubicBezTo>
                  <a:cubicBezTo>
                    <a:pt x="40481" y="20193"/>
                    <a:pt x="23051" y="39719"/>
                    <a:pt x="23051" y="64103"/>
                  </a:cubicBezTo>
                  <a:lnTo>
                    <a:pt x="23051" y="64484"/>
                  </a:lnTo>
                  <a:cubicBezTo>
                    <a:pt x="23051" y="88868"/>
                    <a:pt x="40291" y="108585"/>
                    <a:pt x="64103" y="108585"/>
                  </a:cubicBezTo>
                  <a:cubicBezTo>
                    <a:pt x="79343" y="108585"/>
                    <a:pt x="89154" y="102584"/>
                    <a:pt x="99822" y="92583"/>
                  </a:cubicBezTo>
                  <a:lnTo>
                    <a:pt x="113824" y="106775"/>
                  </a:lnTo>
                  <a:cubicBezTo>
                    <a:pt x="100870" y="120301"/>
                    <a:pt x="86582" y="128778"/>
                    <a:pt x="63341" y="128778"/>
                  </a:cubicBezTo>
                  <a:cubicBezTo>
                    <a:pt x="27051" y="128778"/>
                    <a:pt x="0" y="100489"/>
                    <a:pt x="0" y="6477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3BFD9E01-1112-CF9B-A967-2AFD4D12F5C2}"/>
                </a:ext>
              </a:extLst>
            </p:cNvPr>
            <p:cNvSpPr/>
            <p:nvPr/>
          </p:nvSpPr>
          <p:spPr>
            <a:xfrm>
              <a:off x="4443112" y="4146288"/>
              <a:ext cx="197724" cy="243567"/>
            </a:xfrm>
            <a:custGeom>
              <a:avLst/>
              <a:gdLst>
                <a:gd name="connsiteX0" fmla="*/ 39529 w 101060"/>
                <a:gd name="connsiteY0" fmla="*/ 20288 h 124491"/>
                <a:gd name="connsiteX1" fmla="*/ 0 w 101060"/>
                <a:gd name="connsiteY1" fmla="*/ 20288 h 124491"/>
                <a:gd name="connsiteX2" fmla="*/ 0 w 101060"/>
                <a:gd name="connsiteY2" fmla="*/ 0 h 124491"/>
                <a:gd name="connsiteX3" fmla="*/ 101060 w 101060"/>
                <a:gd name="connsiteY3" fmla="*/ 0 h 124491"/>
                <a:gd name="connsiteX4" fmla="*/ 101060 w 101060"/>
                <a:gd name="connsiteY4" fmla="*/ 20288 h 124491"/>
                <a:gd name="connsiteX5" fmla="*/ 61532 w 101060"/>
                <a:gd name="connsiteY5" fmla="*/ 20288 h 124491"/>
                <a:gd name="connsiteX6" fmla="*/ 61532 w 101060"/>
                <a:gd name="connsiteY6" fmla="*/ 124492 h 124491"/>
                <a:gd name="connsiteX7" fmla="*/ 39529 w 101060"/>
                <a:gd name="connsiteY7" fmla="*/ 124492 h 124491"/>
                <a:gd name="connsiteX8" fmla="*/ 39529 w 101060"/>
                <a:gd name="connsiteY8" fmla="*/ 20288 h 124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060" h="124491">
                  <a:moveTo>
                    <a:pt x="39529" y="20288"/>
                  </a:moveTo>
                  <a:lnTo>
                    <a:pt x="0" y="20288"/>
                  </a:lnTo>
                  <a:lnTo>
                    <a:pt x="0" y="0"/>
                  </a:lnTo>
                  <a:lnTo>
                    <a:pt x="101060" y="0"/>
                  </a:lnTo>
                  <a:lnTo>
                    <a:pt x="101060" y="20288"/>
                  </a:lnTo>
                  <a:lnTo>
                    <a:pt x="61532" y="20288"/>
                  </a:lnTo>
                  <a:lnTo>
                    <a:pt x="61532" y="124492"/>
                  </a:lnTo>
                  <a:lnTo>
                    <a:pt x="39529" y="124492"/>
                  </a:lnTo>
                  <a:lnTo>
                    <a:pt x="39529" y="202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299D9293-340E-7874-CE1F-59E2DC21E7D1}"/>
                </a:ext>
              </a:extLst>
            </p:cNvPr>
            <p:cNvSpPr/>
            <p:nvPr/>
          </p:nvSpPr>
          <p:spPr>
            <a:xfrm>
              <a:off x="4683882" y="4146288"/>
              <a:ext cx="182442" cy="243567"/>
            </a:xfrm>
            <a:custGeom>
              <a:avLst/>
              <a:gdLst>
                <a:gd name="connsiteX0" fmla="*/ 0 w 93249"/>
                <a:gd name="connsiteY0" fmla="*/ 0 h 124491"/>
                <a:gd name="connsiteX1" fmla="*/ 92392 w 93249"/>
                <a:gd name="connsiteY1" fmla="*/ 0 h 124491"/>
                <a:gd name="connsiteX2" fmla="*/ 92392 w 93249"/>
                <a:gd name="connsiteY2" fmla="*/ 19621 h 124491"/>
                <a:gd name="connsiteX3" fmla="*/ 21908 w 93249"/>
                <a:gd name="connsiteY3" fmla="*/ 19621 h 124491"/>
                <a:gd name="connsiteX4" fmla="*/ 21908 w 93249"/>
                <a:gd name="connsiteY4" fmla="*/ 52006 h 124491"/>
                <a:gd name="connsiteX5" fmla="*/ 84392 w 93249"/>
                <a:gd name="connsiteY5" fmla="*/ 52006 h 124491"/>
                <a:gd name="connsiteX6" fmla="*/ 84392 w 93249"/>
                <a:gd name="connsiteY6" fmla="*/ 71533 h 124491"/>
                <a:gd name="connsiteX7" fmla="*/ 21908 w 93249"/>
                <a:gd name="connsiteY7" fmla="*/ 71533 h 124491"/>
                <a:gd name="connsiteX8" fmla="*/ 21908 w 93249"/>
                <a:gd name="connsiteY8" fmla="*/ 104965 h 124491"/>
                <a:gd name="connsiteX9" fmla="*/ 93250 w 93249"/>
                <a:gd name="connsiteY9" fmla="*/ 104965 h 124491"/>
                <a:gd name="connsiteX10" fmla="*/ 93250 w 93249"/>
                <a:gd name="connsiteY10" fmla="*/ 124492 h 124491"/>
                <a:gd name="connsiteX11" fmla="*/ 0 w 93249"/>
                <a:gd name="connsiteY11" fmla="*/ 124492 h 124491"/>
                <a:gd name="connsiteX12" fmla="*/ 0 w 93249"/>
                <a:gd name="connsiteY12" fmla="*/ 0 h 124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49" h="124491">
                  <a:moveTo>
                    <a:pt x="0" y="0"/>
                  </a:moveTo>
                  <a:lnTo>
                    <a:pt x="92392" y="0"/>
                  </a:lnTo>
                  <a:lnTo>
                    <a:pt x="92392" y="19621"/>
                  </a:lnTo>
                  <a:lnTo>
                    <a:pt x="21908" y="19621"/>
                  </a:lnTo>
                  <a:lnTo>
                    <a:pt x="21908" y="52006"/>
                  </a:lnTo>
                  <a:lnTo>
                    <a:pt x="84392" y="52006"/>
                  </a:lnTo>
                  <a:lnTo>
                    <a:pt x="84392" y="71533"/>
                  </a:lnTo>
                  <a:lnTo>
                    <a:pt x="21908" y="71533"/>
                  </a:lnTo>
                  <a:lnTo>
                    <a:pt x="21908" y="104965"/>
                  </a:lnTo>
                  <a:lnTo>
                    <a:pt x="93250" y="104965"/>
                  </a:lnTo>
                  <a:lnTo>
                    <a:pt x="93250" y="124492"/>
                  </a:lnTo>
                  <a:lnTo>
                    <a:pt x="0" y="12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DB1DD780-E8E4-7CB3-C460-CFA605CF069A}"/>
                </a:ext>
              </a:extLst>
            </p:cNvPr>
            <p:cNvSpPr/>
            <p:nvPr/>
          </p:nvSpPr>
          <p:spPr>
            <a:xfrm>
              <a:off x="4758985" y="2769671"/>
              <a:ext cx="1191004" cy="1320708"/>
            </a:xfrm>
            <a:custGeom>
              <a:avLst/>
              <a:gdLst>
                <a:gd name="connsiteX0" fmla="*/ 608743 w 608742"/>
                <a:gd name="connsiteY0" fmla="*/ 0 h 675036"/>
                <a:gd name="connsiteX1" fmla="*/ 260985 w 608742"/>
                <a:gd name="connsiteY1" fmla="*/ 133921 h 675036"/>
                <a:gd name="connsiteX2" fmla="*/ 307086 w 608742"/>
                <a:gd name="connsiteY2" fmla="*/ 170974 h 675036"/>
                <a:gd name="connsiteX3" fmla="*/ 449771 w 608742"/>
                <a:gd name="connsiteY3" fmla="*/ 116014 h 675036"/>
                <a:gd name="connsiteX4" fmla="*/ 0 w 608742"/>
                <a:gd name="connsiteY4" fmla="*/ 675037 h 675036"/>
                <a:gd name="connsiteX5" fmla="*/ 65723 w 608742"/>
                <a:gd name="connsiteY5" fmla="*/ 675037 h 675036"/>
                <a:gd name="connsiteX6" fmla="*/ 608743 w 608742"/>
                <a:gd name="connsiteY6" fmla="*/ 0 h 675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8742" h="675036">
                  <a:moveTo>
                    <a:pt x="608743" y="0"/>
                  </a:moveTo>
                  <a:lnTo>
                    <a:pt x="260985" y="133921"/>
                  </a:lnTo>
                  <a:lnTo>
                    <a:pt x="307086" y="170974"/>
                  </a:lnTo>
                  <a:lnTo>
                    <a:pt x="449771" y="116014"/>
                  </a:lnTo>
                  <a:lnTo>
                    <a:pt x="0" y="675037"/>
                  </a:lnTo>
                  <a:lnTo>
                    <a:pt x="65723" y="675037"/>
                  </a:lnTo>
                  <a:lnTo>
                    <a:pt x="608743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C6535D06-2BC1-CDF5-D99F-D8EC41246AA6}"/>
                </a:ext>
              </a:extLst>
            </p:cNvPr>
            <p:cNvSpPr/>
            <p:nvPr/>
          </p:nvSpPr>
          <p:spPr>
            <a:xfrm>
              <a:off x="6261205" y="1404235"/>
              <a:ext cx="458064" cy="1080123"/>
            </a:xfrm>
            <a:custGeom>
              <a:avLst/>
              <a:gdLst>
                <a:gd name="connsiteX0" fmla="*/ 0 w 234124"/>
                <a:gd name="connsiteY0" fmla="*/ 552069 h 552069"/>
                <a:gd name="connsiteX1" fmla="*/ 234125 w 234124"/>
                <a:gd name="connsiteY1" fmla="*/ 262223 h 552069"/>
                <a:gd name="connsiteX2" fmla="*/ 175641 w 234124"/>
                <a:gd name="connsiteY2" fmla="*/ 253175 h 552069"/>
                <a:gd name="connsiteX3" fmla="*/ 79629 w 234124"/>
                <a:gd name="connsiteY3" fmla="*/ 372142 h 552069"/>
                <a:gd name="connsiteX4" fmla="*/ 137255 w 234124"/>
                <a:gd name="connsiteY4" fmla="*/ 0 h 552069"/>
                <a:gd name="connsiteX5" fmla="*/ 78867 w 234124"/>
                <a:gd name="connsiteY5" fmla="*/ 42767 h 552069"/>
                <a:gd name="connsiteX6" fmla="*/ 0 w 234124"/>
                <a:gd name="connsiteY6" fmla="*/ 552069 h 55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124" h="552069">
                  <a:moveTo>
                    <a:pt x="0" y="552069"/>
                  </a:moveTo>
                  <a:lnTo>
                    <a:pt x="234125" y="262223"/>
                  </a:lnTo>
                  <a:lnTo>
                    <a:pt x="175641" y="253175"/>
                  </a:lnTo>
                  <a:lnTo>
                    <a:pt x="79629" y="372142"/>
                  </a:lnTo>
                  <a:lnTo>
                    <a:pt x="137255" y="0"/>
                  </a:lnTo>
                  <a:lnTo>
                    <a:pt x="78867" y="42767"/>
                  </a:lnTo>
                  <a:lnTo>
                    <a:pt x="0" y="55206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88BA5D48-4B34-179C-083E-FE5C245CADC1}"/>
                </a:ext>
              </a:extLst>
            </p:cNvPr>
            <p:cNvSpPr/>
            <p:nvPr/>
          </p:nvSpPr>
          <p:spPr>
            <a:xfrm>
              <a:off x="6561054" y="1603264"/>
              <a:ext cx="772634" cy="801146"/>
            </a:xfrm>
            <a:custGeom>
              <a:avLst/>
              <a:gdLst>
                <a:gd name="connsiteX0" fmla="*/ 0 w 394906"/>
                <a:gd name="connsiteY0" fmla="*/ 409480 h 409479"/>
                <a:gd name="connsiteX1" fmla="*/ 347663 w 394906"/>
                <a:gd name="connsiteY1" fmla="*/ 275558 h 409479"/>
                <a:gd name="connsiteX2" fmla="*/ 301562 w 394906"/>
                <a:gd name="connsiteY2" fmla="*/ 238506 h 409479"/>
                <a:gd name="connsiteX3" fmla="*/ 158877 w 394906"/>
                <a:gd name="connsiteY3" fmla="*/ 293465 h 409479"/>
                <a:gd name="connsiteX4" fmla="*/ 394906 w 394906"/>
                <a:gd name="connsiteY4" fmla="*/ 0 h 409479"/>
                <a:gd name="connsiteX5" fmla="*/ 322993 w 394906"/>
                <a:gd name="connsiteY5" fmla="*/ 7810 h 409479"/>
                <a:gd name="connsiteX6" fmla="*/ 0 w 394906"/>
                <a:gd name="connsiteY6" fmla="*/ 409480 h 409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4906" h="409479">
                  <a:moveTo>
                    <a:pt x="0" y="409480"/>
                  </a:moveTo>
                  <a:lnTo>
                    <a:pt x="347663" y="275558"/>
                  </a:lnTo>
                  <a:lnTo>
                    <a:pt x="301562" y="238506"/>
                  </a:lnTo>
                  <a:lnTo>
                    <a:pt x="158877" y="293465"/>
                  </a:lnTo>
                  <a:lnTo>
                    <a:pt x="394906" y="0"/>
                  </a:lnTo>
                  <a:lnTo>
                    <a:pt x="322993" y="7810"/>
                  </a:lnTo>
                  <a:lnTo>
                    <a:pt x="0" y="409480"/>
                  </a:lnTo>
                  <a:close/>
                </a:path>
              </a:pathLst>
            </a:custGeom>
            <a:solidFill>
              <a:srgbClr val="00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E111D585-5A80-D731-CF83-B1F2197B8F8C}"/>
                </a:ext>
              </a:extLst>
            </p:cNvPr>
            <p:cNvSpPr/>
            <p:nvPr/>
          </p:nvSpPr>
          <p:spPr>
            <a:xfrm>
              <a:off x="6362025" y="2313655"/>
              <a:ext cx="1069687" cy="477817"/>
            </a:xfrm>
            <a:custGeom>
              <a:avLst/>
              <a:gdLst>
                <a:gd name="connsiteX0" fmla="*/ 0 w 546735"/>
                <a:gd name="connsiteY0" fmla="*/ 186309 h 244220"/>
                <a:gd name="connsiteX1" fmla="*/ 368046 w 546735"/>
                <a:gd name="connsiteY1" fmla="*/ 244221 h 244220"/>
                <a:gd name="connsiteX2" fmla="*/ 346710 w 546735"/>
                <a:gd name="connsiteY2" fmla="*/ 189071 h 244220"/>
                <a:gd name="connsiteX3" fmla="*/ 195643 w 546735"/>
                <a:gd name="connsiteY3" fmla="*/ 165259 h 244220"/>
                <a:gd name="connsiteX4" fmla="*/ 546735 w 546735"/>
                <a:gd name="connsiteY4" fmla="*/ 29146 h 244220"/>
                <a:gd name="connsiteX5" fmla="*/ 480536 w 546735"/>
                <a:gd name="connsiteY5" fmla="*/ 0 h 244220"/>
                <a:gd name="connsiteX6" fmla="*/ 0 w 546735"/>
                <a:gd name="connsiteY6" fmla="*/ 186309 h 24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735" h="244220">
                  <a:moveTo>
                    <a:pt x="0" y="186309"/>
                  </a:moveTo>
                  <a:lnTo>
                    <a:pt x="368046" y="244221"/>
                  </a:lnTo>
                  <a:lnTo>
                    <a:pt x="346710" y="189071"/>
                  </a:lnTo>
                  <a:lnTo>
                    <a:pt x="195643" y="165259"/>
                  </a:lnTo>
                  <a:lnTo>
                    <a:pt x="546735" y="29146"/>
                  </a:lnTo>
                  <a:lnTo>
                    <a:pt x="480536" y="0"/>
                  </a:lnTo>
                  <a:lnTo>
                    <a:pt x="0" y="18630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1CFDFB2B-20C7-A774-43D3-BF35138233A3}"/>
                </a:ext>
              </a:extLst>
            </p:cNvPr>
            <p:cNvSpPr/>
            <p:nvPr/>
          </p:nvSpPr>
          <p:spPr>
            <a:xfrm>
              <a:off x="6328107" y="2786070"/>
              <a:ext cx="1080123" cy="458064"/>
            </a:xfrm>
            <a:custGeom>
              <a:avLst/>
              <a:gdLst>
                <a:gd name="connsiteX0" fmla="*/ 0 w 552069"/>
                <a:gd name="connsiteY0" fmla="*/ 0 h 234124"/>
                <a:gd name="connsiteX1" fmla="*/ 289750 w 552069"/>
                <a:gd name="connsiteY1" fmla="*/ 234124 h 234124"/>
                <a:gd name="connsiteX2" fmla="*/ 298799 w 552069"/>
                <a:gd name="connsiteY2" fmla="*/ 175736 h 234124"/>
                <a:gd name="connsiteX3" fmla="*/ 179927 w 552069"/>
                <a:gd name="connsiteY3" fmla="*/ 79629 h 234124"/>
                <a:gd name="connsiteX4" fmla="*/ 552069 w 552069"/>
                <a:gd name="connsiteY4" fmla="*/ 137255 h 234124"/>
                <a:gd name="connsiteX5" fmla="*/ 509302 w 552069"/>
                <a:gd name="connsiteY5" fmla="*/ 78867 h 234124"/>
                <a:gd name="connsiteX6" fmla="*/ 0 w 552069"/>
                <a:gd name="connsiteY6" fmla="*/ 0 h 234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069" h="234124">
                  <a:moveTo>
                    <a:pt x="0" y="0"/>
                  </a:moveTo>
                  <a:lnTo>
                    <a:pt x="289750" y="234124"/>
                  </a:lnTo>
                  <a:lnTo>
                    <a:pt x="298799" y="175736"/>
                  </a:lnTo>
                  <a:lnTo>
                    <a:pt x="179927" y="79629"/>
                  </a:lnTo>
                  <a:lnTo>
                    <a:pt x="552069" y="137255"/>
                  </a:lnTo>
                  <a:lnTo>
                    <a:pt x="509302" y="788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D47749EB-501F-33B5-6DD2-1D6D8BBF79B8}"/>
                </a:ext>
              </a:extLst>
            </p:cNvPr>
            <p:cNvSpPr/>
            <p:nvPr/>
          </p:nvSpPr>
          <p:spPr>
            <a:xfrm>
              <a:off x="6244620" y="2862475"/>
              <a:ext cx="801146" cy="772634"/>
            </a:xfrm>
            <a:custGeom>
              <a:avLst/>
              <a:gdLst>
                <a:gd name="connsiteX0" fmla="*/ 0 w 409479"/>
                <a:gd name="connsiteY0" fmla="*/ 0 h 394906"/>
                <a:gd name="connsiteX1" fmla="*/ 133921 w 409479"/>
                <a:gd name="connsiteY1" fmla="*/ 347663 h 394906"/>
                <a:gd name="connsiteX2" fmla="*/ 170974 w 409479"/>
                <a:gd name="connsiteY2" fmla="*/ 301657 h 394906"/>
                <a:gd name="connsiteX3" fmla="*/ 116015 w 409479"/>
                <a:gd name="connsiteY3" fmla="*/ 158972 h 394906"/>
                <a:gd name="connsiteX4" fmla="*/ 409480 w 409479"/>
                <a:gd name="connsiteY4" fmla="*/ 394906 h 394906"/>
                <a:gd name="connsiteX5" fmla="*/ 401669 w 409479"/>
                <a:gd name="connsiteY5" fmla="*/ 322993 h 394906"/>
                <a:gd name="connsiteX6" fmla="*/ 0 w 409479"/>
                <a:gd name="connsiteY6" fmla="*/ 0 h 39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9479" h="394906">
                  <a:moveTo>
                    <a:pt x="0" y="0"/>
                  </a:moveTo>
                  <a:lnTo>
                    <a:pt x="133921" y="347663"/>
                  </a:lnTo>
                  <a:lnTo>
                    <a:pt x="170974" y="301657"/>
                  </a:lnTo>
                  <a:lnTo>
                    <a:pt x="116015" y="158972"/>
                  </a:lnTo>
                  <a:lnTo>
                    <a:pt x="409480" y="394906"/>
                  </a:lnTo>
                  <a:lnTo>
                    <a:pt x="401669" y="3229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E6B04AF1-534E-AA2F-5FED-F8686CB4B88E}"/>
                </a:ext>
              </a:extLst>
            </p:cNvPr>
            <p:cNvSpPr/>
            <p:nvPr/>
          </p:nvSpPr>
          <p:spPr>
            <a:xfrm>
              <a:off x="6020992" y="2886889"/>
              <a:ext cx="477816" cy="1069685"/>
            </a:xfrm>
            <a:custGeom>
              <a:avLst/>
              <a:gdLst>
                <a:gd name="connsiteX0" fmla="*/ 57912 w 244220"/>
                <a:gd name="connsiteY0" fmla="*/ 0 h 546734"/>
                <a:gd name="connsiteX1" fmla="*/ 0 w 244220"/>
                <a:gd name="connsiteY1" fmla="*/ 368141 h 546734"/>
                <a:gd name="connsiteX2" fmla="*/ 55150 w 244220"/>
                <a:gd name="connsiteY2" fmla="*/ 346710 h 546734"/>
                <a:gd name="connsiteX3" fmla="*/ 78867 w 244220"/>
                <a:gd name="connsiteY3" fmla="*/ 195739 h 546734"/>
                <a:gd name="connsiteX4" fmla="*/ 215075 w 244220"/>
                <a:gd name="connsiteY4" fmla="*/ 546735 h 546734"/>
                <a:gd name="connsiteX5" fmla="*/ 244221 w 244220"/>
                <a:gd name="connsiteY5" fmla="*/ 480631 h 546734"/>
                <a:gd name="connsiteX6" fmla="*/ 57912 w 244220"/>
                <a:gd name="connsiteY6" fmla="*/ 0 h 546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220" h="546734">
                  <a:moveTo>
                    <a:pt x="57912" y="0"/>
                  </a:moveTo>
                  <a:lnTo>
                    <a:pt x="0" y="368141"/>
                  </a:lnTo>
                  <a:lnTo>
                    <a:pt x="55150" y="346710"/>
                  </a:lnTo>
                  <a:lnTo>
                    <a:pt x="78867" y="195739"/>
                  </a:lnTo>
                  <a:lnTo>
                    <a:pt x="215075" y="546735"/>
                  </a:lnTo>
                  <a:lnTo>
                    <a:pt x="244221" y="480631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F4632BFD-BC06-17D5-64C7-E44F1B97B259}"/>
                </a:ext>
              </a:extLst>
            </p:cNvPr>
            <p:cNvSpPr/>
            <p:nvPr/>
          </p:nvSpPr>
          <p:spPr>
            <a:xfrm>
              <a:off x="5568146" y="2852973"/>
              <a:ext cx="458249" cy="1080123"/>
            </a:xfrm>
            <a:custGeom>
              <a:avLst/>
              <a:gdLst>
                <a:gd name="connsiteX0" fmla="*/ 234220 w 234219"/>
                <a:gd name="connsiteY0" fmla="*/ 0 h 552069"/>
                <a:gd name="connsiteX1" fmla="*/ 0 w 234219"/>
                <a:gd name="connsiteY1" fmla="*/ 289846 h 552069"/>
                <a:gd name="connsiteX2" fmla="*/ 58483 w 234219"/>
                <a:gd name="connsiteY2" fmla="*/ 298894 h 552069"/>
                <a:gd name="connsiteX3" fmla="*/ 154591 w 234219"/>
                <a:gd name="connsiteY3" fmla="*/ 179927 h 552069"/>
                <a:gd name="connsiteX4" fmla="*/ 96965 w 234219"/>
                <a:gd name="connsiteY4" fmla="*/ 552069 h 552069"/>
                <a:gd name="connsiteX5" fmla="*/ 155258 w 234219"/>
                <a:gd name="connsiteY5" fmla="*/ 509397 h 552069"/>
                <a:gd name="connsiteX6" fmla="*/ 234220 w 234219"/>
                <a:gd name="connsiteY6" fmla="*/ 0 h 55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219" h="552069">
                  <a:moveTo>
                    <a:pt x="234220" y="0"/>
                  </a:moveTo>
                  <a:lnTo>
                    <a:pt x="0" y="289846"/>
                  </a:lnTo>
                  <a:lnTo>
                    <a:pt x="58483" y="298894"/>
                  </a:lnTo>
                  <a:lnTo>
                    <a:pt x="154591" y="179927"/>
                  </a:lnTo>
                  <a:lnTo>
                    <a:pt x="96965" y="552069"/>
                  </a:lnTo>
                  <a:lnTo>
                    <a:pt x="155258" y="509397"/>
                  </a:lnTo>
                  <a:lnTo>
                    <a:pt x="23422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BD7E2CEB-50B9-CE1E-D227-080178A58BE6}"/>
                </a:ext>
              </a:extLst>
            </p:cNvPr>
            <p:cNvSpPr/>
            <p:nvPr/>
          </p:nvSpPr>
          <p:spPr>
            <a:xfrm>
              <a:off x="4855704" y="2546043"/>
              <a:ext cx="1069685" cy="477631"/>
            </a:xfrm>
            <a:custGeom>
              <a:avLst/>
              <a:gdLst>
                <a:gd name="connsiteX0" fmla="*/ 546735 w 546734"/>
                <a:gd name="connsiteY0" fmla="*/ 57817 h 244125"/>
                <a:gd name="connsiteX1" fmla="*/ 178689 w 546734"/>
                <a:gd name="connsiteY1" fmla="*/ 0 h 244125"/>
                <a:gd name="connsiteX2" fmla="*/ 200025 w 546734"/>
                <a:gd name="connsiteY2" fmla="*/ 55054 h 244125"/>
                <a:gd name="connsiteX3" fmla="*/ 351092 w 546734"/>
                <a:gd name="connsiteY3" fmla="*/ 78867 h 244125"/>
                <a:gd name="connsiteX4" fmla="*/ 0 w 546734"/>
                <a:gd name="connsiteY4" fmla="*/ 214979 h 244125"/>
                <a:gd name="connsiteX5" fmla="*/ 66199 w 546734"/>
                <a:gd name="connsiteY5" fmla="*/ 244126 h 244125"/>
                <a:gd name="connsiteX6" fmla="*/ 546735 w 546734"/>
                <a:gd name="connsiteY6" fmla="*/ 57817 h 24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734" h="244125">
                  <a:moveTo>
                    <a:pt x="546735" y="57817"/>
                  </a:moveTo>
                  <a:lnTo>
                    <a:pt x="178689" y="0"/>
                  </a:lnTo>
                  <a:lnTo>
                    <a:pt x="200025" y="55054"/>
                  </a:lnTo>
                  <a:lnTo>
                    <a:pt x="351092" y="78867"/>
                  </a:lnTo>
                  <a:lnTo>
                    <a:pt x="0" y="214979"/>
                  </a:lnTo>
                  <a:lnTo>
                    <a:pt x="66199" y="244126"/>
                  </a:lnTo>
                  <a:lnTo>
                    <a:pt x="546735" y="5781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352AE479-F28B-A790-3E0F-EBE7A2617AC1}"/>
                </a:ext>
              </a:extLst>
            </p:cNvPr>
            <p:cNvSpPr/>
            <p:nvPr/>
          </p:nvSpPr>
          <p:spPr>
            <a:xfrm>
              <a:off x="4879372" y="2093195"/>
              <a:ext cx="1080121" cy="458064"/>
            </a:xfrm>
            <a:custGeom>
              <a:avLst/>
              <a:gdLst>
                <a:gd name="connsiteX0" fmla="*/ 552069 w 552068"/>
                <a:gd name="connsiteY0" fmla="*/ 234125 h 234124"/>
                <a:gd name="connsiteX1" fmla="*/ 262223 w 552068"/>
                <a:gd name="connsiteY1" fmla="*/ 0 h 234124"/>
                <a:gd name="connsiteX2" fmla="*/ 253175 w 552068"/>
                <a:gd name="connsiteY2" fmla="*/ 58388 h 234124"/>
                <a:gd name="connsiteX3" fmla="*/ 372046 w 552068"/>
                <a:gd name="connsiteY3" fmla="*/ 154496 h 234124"/>
                <a:gd name="connsiteX4" fmla="*/ 0 w 552068"/>
                <a:gd name="connsiteY4" fmla="*/ 96869 h 234124"/>
                <a:gd name="connsiteX5" fmla="*/ 42672 w 552068"/>
                <a:gd name="connsiteY5" fmla="*/ 155258 h 234124"/>
                <a:gd name="connsiteX6" fmla="*/ 552069 w 552068"/>
                <a:gd name="connsiteY6" fmla="*/ 234125 h 234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068" h="234124">
                  <a:moveTo>
                    <a:pt x="552069" y="234125"/>
                  </a:moveTo>
                  <a:lnTo>
                    <a:pt x="262223" y="0"/>
                  </a:lnTo>
                  <a:lnTo>
                    <a:pt x="253175" y="58388"/>
                  </a:lnTo>
                  <a:lnTo>
                    <a:pt x="372046" y="154496"/>
                  </a:lnTo>
                  <a:lnTo>
                    <a:pt x="0" y="96869"/>
                  </a:lnTo>
                  <a:lnTo>
                    <a:pt x="42672" y="155258"/>
                  </a:lnTo>
                  <a:lnTo>
                    <a:pt x="552069" y="23412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C16F9220-55FB-B12B-9E0D-3CC64C37DA2B}"/>
                </a:ext>
              </a:extLst>
            </p:cNvPr>
            <p:cNvSpPr/>
            <p:nvPr/>
          </p:nvSpPr>
          <p:spPr>
            <a:xfrm>
              <a:off x="5241649" y="1702220"/>
              <a:ext cx="801146" cy="772634"/>
            </a:xfrm>
            <a:custGeom>
              <a:avLst/>
              <a:gdLst>
                <a:gd name="connsiteX0" fmla="*/ 409480 w 409479"/>
                <a:gd name="connsiteY0" fmla="*/ 394906 h 394906"/>
                <a:gd name="connsiteX1" fmla="*/ 275558 w 409479"/>
                <a:gd name="connsiteY1" fmla="*/ 47244 h 394906"/>
                <a:gd name="connsiteX2" fmla="*/ 238506 w 409479"/>
                <a:gd name="connsiteY2" fmla="*/ 93345 h 394906"/>
                <a:gd name="connsiteX3" fmla="*/ 293465 w 409479"/>
                <a:gd name="connsiteY3" fmla="*/ 235934 h 394906"/>
                <a:gd name="connsiteX4" fmla="*/ 0 w 409479"/>
                <a:gd name="connsiteY4" fmla="*/ 0 h 394906"/>
                <a:gd name="connsiteX5" fmla="*/ 7810 w 409479"/>
                <a:gd name="connsiteY5" fmla="*/ 71914 h 394906"/>
                <a:gd name="connsiteX6" fmla="*/ 409480 w 409479"/>
                <a:gd name="connsiteY6" fmla="*/ 394906 h 39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9479" h="394906">
                  <a:moveTo>
                    <a:pt x="409480" y="394906"/>
                  </a:moveTo>
                  <a:lnTo>
                    <a:pt x="275558" y="47244"/>
                  </a:lnTo>
                  <a:lnTo>
                    <a:pt x="238506" y="93345"/>
                  </a:lnTo>
                  <a:lnTo>
                    <a:pt x="293465" y="235934"/>
                  </a:lnTo>
                  <a:lnTo>
                    <a:pt x="0" y="0"/>
                  </a:lnTo>
                  <a:lnTo>
                    <a:pt x="7810" y="71914"/>
                  </a:lnTo>
                  <a:lnTo>
                    <a:pt x="409480" y="39490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2D4C1486-3951-8E79-DD2E-733554D93CBD}"/>
                </a:ext>
              </a:extLst>
            </p:cNvPr>
            <p:cNvSpPr/>
            <p:nvPr/>
          </p:nvSpPr>
          <p:spPr>
            <a:xfrm>
              <a:off x="5788604" y="1380755"/>
              <a:ext cx="477816" cy="1069685"/>
            </a:xfrm>
            <a:custGeom>
              <a:avLst/>
              <a:gdLst>
                <a:gd name="connsiteX0" fmla="*/ 186404 w 244220"/>
                <a:gd name="connsiteY0" fmla="*/ 546735 h 546734"/>
                <a:gd name="connsiteX1" fmla="*/ 244221 w 244220"/>
                <a:gd name="connsiteY1" fmla="*/ 178594 h 546734"/>
                <a:gd name="connsiteX2" fmla="*/ 189071 w 244220"/>
                <a:gd name="connsiteY2" fmla="*/ 200025 h 546734"/>
                <a:gd name="connsiteX3" fmla="*/ 165354 w 244220"/>
                <a:gd name="connsiteY3" fmla="*/ 351092 h 546734"/>
                <a:gd name="connsiteX4" fmla="*/ 29242 w 244220"/>
                <a:gd name="connsiteY4" fmla="*/ 0 h 546734"/>
                <a:gd name="connsiteX5" fmla="*/ 0 w 244220"/>
                <a:gd name="connsiteY5" fmla="*/ 66104 h 546734"/>
                <a:gd name="connsiteX6" fmla="*/ 186404 w 244220"/>
                <a:gd name="connsiteY6" fmla="*/ 546735 h 546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220" h="546734">
                  <a:moveTo>
                    <a:pt x="186404" y="546735"/>
                  </a:moveTo>
                  <a:lnTo>
                    <a:pt x="244221" y="178594"/>
                  </a:lnTo>
                  <a:lnTo>
                    <a:pt x="189071" y="200025"/>
                  </a:lnTo>
                  <a:lnTo>
                    <a:pt x="165354" y="351092"/>
                  </a:lnTo>
                  <a:lnTo>
                    <a:pt x="29242" y="0"/>
                  </a:lnTo>
                  <a:lnTo>
                    <a:pt x="0" y="66104"/>
                  </a:lnTo>
                  <a:lnTo>
                    <a:pt x="186404" y="5467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D1E9ED5B-8BE3-584A-906D-96F541EB05B9}"/>
                </a:ext>
              </a:extLst>
            </p:cNvPr>
            <p:cNvSpPr/>
            <p:nvPr/>
          </p:nvSpPr>
          <p:spPr>
            <a:xfrm>
              <a:off x="7279831" y="4446135"/>
              <a:ext cx="435141" cy="495149"/>
            </a:xfrm>
            <a:custGeom>
              <a:avLst/>
              <a:gdLst>
                <a:gd name="connsiteX0" fmla="*/ 222409 w 222408"/>
                <a:gd name="connsiteY0" fmla="*/ 74390 h 253079"/>
                <a:gd name="connsiteX1" fmla="*/ 203168 w 222408"/>
                <a:gd name="connsiteY1" fmla="*/ 129349 h 253079"/>
                <a:gd name="connsiteX2" fmla="*/ 146209 w 222408"/>
                <a:gd name="connsiteY2" fmla="*/ 148018 h 253079"/>
                <a:gd name="connsiteX3" fmla="*/ 98298 w 222408"/>
                <a:gd name="connsiteY3" fmla="*/ 148018 h 253079"/>
                <a:gd name="connsiteX4" fmla="*/ 66580 w 222408"/>
                <a:gd name="connsiteY4" fmla="*/ 156115 h 253079"/>
                <a:gd name="connsiteX5" fmla="*/ 57055 w 222408"/>
                <a:gd name="connsiteY5" fmla="*/ 184309 h 253079"/>
                <a:gd name="connsiteX6" fmla="*/ 57055 w 222408"/>
                <a:gd name="connsiteY6" fmla="*/ 209740 h 253079"/>
                <a:gd name="connsiteX7" fmla="*/ 221361 w 222408"/>
                <a:gd name="connsiteY7" fmla="*/ 209740 h 253079"/>
                <a:gd name="connsiteX8" fmla="*/ 221361 w 222408"/>
                <a:gd name="connsiteY8" fmla="*/ 253079 h 253079"/>
                <a:gd name="connsiteX9" fmla="*/ 0 w 222408"/>
                <a:gd name="connsiteY9" fmla="*/ 253079 h 253079"/>
                <a:gd name="connsiteX10" fmla="*/ 0 w 222408"/>
                <a:gd name="connsiteY10" fmla="*/ 176974 h 253079"/>
                <a:gd name="connsiteX11" fmla="*/ 4953 w 222408"/>
                <a:gd name="connsiteY11" fmla="*/ 142780 h 253079"/>
                <a:gd name="connsiteX12" fmla="*/ 20479 w 222408"/>
                <a:gd name="connsiteY12" fmla="*/ 119824 h 253079"/>
                <a:gd name="connsiteX13" fmla="*/ 47435 w 222408"/>
                <a:gd name="connsiteY13" fmla="*/ 106966 h 253079"/>
                <a:gd name="connsiteX14" fmla="*/ 87059 w 222408"/>
                <a:gd name="connsiteY14" fmla="*/ 102870 h 253079"/>
                <a:gd name="connsiteX15" fmla="*/ 121253 w 222408"/>
                <a:gd name="connsiteY15" fmla="*/ 102870 h 253079"/>
                <a:gd name="connsiteX16" fmla="*/ 152305 w 222408"/>
                <a:gd name="connsiteY16" fmla="*/ 97060 h 253079"/>
                <a:gd name="connsiteX17" fmla="*/ 162878 w 222408"/>
                <a:gd name="connsiteY17" fmla="*/ 73438 h 253079"/>
                <a:gd name="connsiteX18" fmla="*/ 152972 w 222408"/>
                <a:gd name="connsiteY18" fmla="*/ 49149 h 253079"/>
                <a:gd name="connsiteX19" fmla="*/ 121253 w 222408"/>
                <a:gd name="connsiteY19" fmla="*/ 43339 h 253079"/>
                <a:gd name="connsiteX20" fmla="*/ 0 w 222408"/>
                <a:gd name="connsiteY20" fmla="*/ 43339 h 253079"/>
                <a:gd name="connsiteX21" fmla="*/ 0 w 222408"/>
                <a:gd name="connsiteY21" fmla="*/ 0 h 253079"/>
                <a:gd name="connsiteX22" fmla="*/ 144494 w 222408"/>
                <a:gd name="connsiteY22" fmla="*/ 0 h 253079"/>
                <a:gd name="connsiteX23" fmla="*/ 169164 w 222408"/>
                <a:gd name="connsiteY23" fmla="*/ 1238 h 253079"/>
                <a:gd name="connsiteX24" fmla="*/ 190691 w 222408"/>
                <a:gd name="connsiteY24" fmla="*/ 8477 h 253079"/>
                <a:gd name="connsiteX25" fmla="*/ 222409 w 222408"/>
                <a:gd name="connsiteY25" fmla="*/ 74390 h 253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2408" h="253079">
                  <a:moveTo>
                    <a:pt x="222409" y="74390"/>
                  </a:moveTo>
                  <a:cubicBezTo>
                    <a:pt x="222409" y="98584"/>
                    <a:pt x="216027" y="116967"/>
                    <a:pt x="203168" y="129349"/>
                  </a:cubicBezTo>
                  <a:cubicBezTo>
                    <a:pt x="190310" y="141827"/>
                    <a:pt x="171355" y="148018"/>
                    <a:pt x="146209" y="148018"/>
                  </a:cubicBezTo>
                  <a:lnTo>
                    <a:pt x="98298" y="148018"/>
                  </a:lnTo>
                  <a:cubicBezTo>
                    <a:pt x="83534" y="148018"/>
                    <a:pt x="72962" y="150781"/>
                    <a:pt x="66580" y="156115"/>
                  </a:cubicBezTo>
                  <a:cubicBezTo>
                    <a:pt x="60198" y="161544"/>
                    <a:pt x="57055" y="170879"/>
                    <a:pt x="57055" y="184309"/>
                  </a:cubicBezTo>
                  <a:lnTo>
                    <a:pt x="57055" y="209740"/>
                  </a:lnTo>
                  <a:lnTo>
                    <a:pt x="221361" y="209740"/>
                  </a:lnTo>
                  <a:lnTo>
                    <a:pt x="221361" y="253079"/>
                  </a:lnTo>
                  <a:lnTo>
                    <a:pt x="0" y="253079"/>
                  </a:lnTo>
                  <a:lnTo>
                    <a:pt x="0" y="176974"/>
                  </a:lnTo>
                  <a:cubicBezTo>
                    <a:pt x="0" y="163544"/>
                    <a:pt x="1619" y="152209"/>
                    <a:pt x="4953" y="142780"/>
                  </a:cubicBezTo>
                  <a:cubicBezTo>
                    <a:pt x="8287" y="133350"/>
                    <a:pt x="13430" y="125730"/>
                    <a:pt x="20479" y="119824"/>
                  </a:cubicBezTo>
                  <a:cubicBezTo>
                    <a:pt x="27527" y="113919"/>
                    <a:pt x="36481" y="109633"/>
                    <a:pt x="47435" y="106966"/>
                  </a:cubicBezTo>
                  <a:cubicBezTo>
                    <a:pt x="58388" y="104299"/>
                    <a:pt x="71628" y="102870"/>
                    <a:pt x="87059" y="102870"/>
                  </a:cubicBezTo>
                  <a:lnTo>
                    <a:pt x="121253" y="102870"/>
                  </a:lnTo>
                  <a:cubicBezTo>
                    <a:pt x="134874" y="102870"/>
                    <a:pt x="145256" y="100965"/>
                    <a:pt x="152305" y="97060"/>
                  </a:cubicBezTo>
                  <a:cubicBezTo>
                    <a:pt x="159353" y="93154"/>
                    <a:pt x="162878" y="85249"/>
                    <a:pt x="162878" y="73438"/>
                  </a:cubicBezTo>
                  <a:cubicBezTo>
                    <a:pt x="162878" y="61627"/>
                    <a:pt x="159544" y="53054"/>
                    <a:pt x="152972" y="49149"/>
                  </a:cubicBezTo>
                  <a:cubicBezTo>
                    <a:pt x="146400" y="45244"/>
                    <a:pt x="135827" y="43339"/>
                    <a:pt x="121253" y="43339"/>
                  </a:cubicBezTo>
                  <a:lnTo>
                    <a:pt x="0" y="43339"/>
                  </a:lnTo>
                  <a:lnTo>
                    <a:pt x="0" y="0"/>
                  </a:lnTo>
                  <a:lnTo>
                    <a:pt x="144494" y="0"/>
                  </a:lnTo>
                  <a:cubicBezTo>
                    <a:pt x="153448" y="0"/>
                    <a:pt x="161639" y="381"/>
                    <a:pt x="169164" y="1238"/>
                  </a:cubicBezTo>
                  <a:cubicBezTo>
                    <a:pt x="176689" y="2096"/>
                    <a:pt x="183833" y="4477"/>
                    <a:pt x="190691" y="8477"/>
                  </a:cubicBezTo>
                  <a:cubicBezTo>
                    <a:pt x="211836" y="20955"/>
                    <a:pt x="222409" y="42958"/>
                    <a:pt x="222409" y="74390"/>
                  </a:cubicBezTo>
                </a:path>
              </a:pathLst>
            </a:custGeom>
            <a:solidFill>
              <a:srgbClr val="00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D0EFE551-E8F2-0A55-E1BF-211F98F4D863}"/>
                </a:ext>
              </a:extLst>
            </p:cNvPr>
            <p:cNvSpPr/>
            <p:nvPr/>
          </p:nvSpPr>
          <p:spPr>
            <a:xfrm>
              <a:off x="7783925" y="4446135"/>
              <a:ext cx="437378" cy="495149"/>
            </a:xfrm>
            <a:custGeom>
              <a:avLst/>
              <a:gdLst>
                <a:gd name="connsiteX0" fmla="*/ 223552 w 223551"/>
                <a:gd name="connsiteY0" fmla="*/ 178022 h 253079"/>
                <a:gd name="connsiteX1" fmla="*/ 201358 w 223551"/>
                <a:gd name="connsiteY1" fmla="*/ 234220 h 253079"/>
                <a:gd name="connsiteX2" fmla="*/ 134683 w 223551"/>
                <a:gd name="connsiteY2" fmla="*/ 253079 h 253079"/>
                <a:gd name="connsiteX3" fmla="*/ 0 w 223551"/>
                <a:gd name="connsiteY3" fmla="*/ 253079 h 253079"/>
                <a:gd name="connsiteX4" fmla="*/ 0 w 223551"/>
                <a:gd name="connsiteY4" fmla="*/ 209740 h 253079"/>
                <a:gd name="connsiteX5" fmla="*/ 122682 w 223551"/>
                <a:gd name="connsiteY5" fmla="*/ 209740 h 253079"/>
                <a:gd name="connsiteX6" fmla="*/ 151924 w 223551"/>
                <a:gd name="connsiteY6" fmla="*/ 202692 h 253079"/>
                <a:gd name="connsiteX7" fmla="*/ 161068 w 223551"/>
                <a:gd name="connsiteY7" fmla="*/ 178022 h 253079"/>
                <a:gd name="connsiteX8" fmla="*/ 151924 w 223551"/>
                <a:gd name="connsiteY8" fmla="*/ 153543 h 253079"/>
                <a:gd name="connsiteX9" fmla="*/ 122682 w 223551"/>
                <a:gd name="connsiteY9" fmla="*/ 146304 h 253079"/>
                <a:gd name="connsiteX10" fmla="*/ 0 w 223551"/>
                <a:gd name="connsiteY10" fmla="*/ 146304 h 253079"/>
                <a:gd name="connsiteX11" fmla="*/ 0 w 223551"/>
                <a:gd name="connsiteY11" fmla="*/ 0 h 253079"/>
                <a:gd name="connsiteX12" fmla="*/ 210503 w 223551"/>
                <a:gd name="connsiteY12" fmla="*/ 0 h 253079"/>
                <a:gd name="connsiteX13" fmla="*/ 210503 w 223551"/>
                <a:gd name="connsiteY13" fmla="*/ 43339 h 253079"/>
                <a:gd name="connsiteX14" fmla="*/ 56102 w 223551"/>
                <a:gd name="connsiteY14" fmla="*/ 43339 h 253079"/>
                <a:gd name="connsiteX15" fmla="*/ 56102 w 223551"/>
                <a:gd name="connsiteY15" fmla="*/ 102965 h 253079"/>
                <a:gd name="connsiteX16" fmla="*/ 146685 w 223551"/>
                <a:gd name="connsiteY16" fmla="*/ 102965 h 253079"/>
                <a:gd name="connsiteX17" fmla="*/ 203645 w 223551"/>
                <a:gd name="connsiteY17" fmla="*/ 122491 h 253079"/>
                <a:gd name="connsiteX18" fmla="*/ 223552 w 223551"/>
                <a:gd name="connsiteY18" fmla="*/ 178022 h 253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3551" h="253079">
                  <a:moveTo>
                    <a:pt x="223552" y="178022"/>
                  </a:moveTo>
                  <a:cubicBezTo>
                    <a:pt x="223552" y="202978"/>
                    <a:pt x="216122" y="221647"/>
                    <a:pt x="201358" y="234220"/>
                  </a:cubicBezTo>
                  <a:cubicBezTo>
                    <a:pt x="186595" y="246793"/>
                    <a:pt x="164306" y="253079"/>
                    <a:pt x="134683" y="253079"/>
                  </a:cubicBezTo>
                  <a:lnTo>
                    <a:pt x="0" y="253079"/>
                  </a:lnTo>
                  <a:lnTo>
                    <a:pt x="0" y="209740"/>
                  </a:lnTo>
                  <a:lnTo>
                    <a:pt x="122682" y="209740"/>
                  </a:lnTo>
                  <a:cubicBezTo>
                    <a:pt x="136112" y="209740"/>
                    <a:pt x="145828" y="207359"/>
                    <a:pt x="151924" y="202692"/>
                  </a:cubicBezTo>
                  <a:cubicBezTo>
                    <a:pt x="158020" y="198025"/>
                    <a:pt x="161068" y="189738"/>
                    <a:pt x="161068" y="178022"/>
                  </a:cubicBezTo>
                  <a:cubicBezTo>
                    <a:pt x="161068" y="166306"/>
                    <a:pt x="158020" y="158305"/>
                    <a:pt x="151924" y="153543"/>
                  </a:cubicBezTo>
                  <a:cubicBezTo>
                    <a:pt x="145828" y="148685"/>
                    <a:pt x="136017" y="146304"/>
                    <a:pt x="122682" y="146304"/>
                  </a:cubicBezTo>
                  <a:lnTo>
                    <a:pt x="0" y="146304"/>
                  </a:lnTo>
                  <a:lnTo>
                    <a:pt x="0" y="0"/>
                  </a:lnTo>
                  <a:lnTo>
                    <a:pt x="210503" y="0"/>
                  </a:lnTo>
                  <a:lnTo>
                    <a:pt x="210503" y="43339"/>
                  </a:lnTo>
                  <a:lnTo>
                    <a:pt x="56102" y="43339"/>
                  </a:lnTo>
                  <a:lnTo>
                    <a:pt x="56102" y="102965"/>
                  </a:lnTo>
                  <a:lnTo>
                    <a:pt x="146685" y="102965"/>
                  </a:lnTo>
                  <a:cubicBezTo>
                    <a:pt x="171355" y="102965"/>
                    <a:pt x="190309" y="109442"/>
                    <a:pt x="203645" y="122491"/>
                  </a:cubicBezTo>
                  <a:cubicBezTo>
                    <a:pt x="216884" y="135541"/>
                    <a:pt x="223552" y="154019"/>
                    <a:pt x="223552" y="178022"/>
                  </a:cubicBezTo>
                </a:path>
              </a:pathLst>
            </a:custGeom>
            <a:solidFill>
              <a:srgbClr val="00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72" name="Free-form: Shape 71">
            <a:extLst>
              <a:ext uri="{FF2B5EF4-FFF2-40B4-BE49-F238E27FC236}">
                <a16:creationId xmlns:a16="http://schemas.microsoft.com/office/drawing/2014/main" id="{394FD283-0F5A-CB9C-7549-7FA2330ED097}"/>
              </a:ext>
            </a:extLst>
          </p:cNvPr>
          <p:cNvSpPr/>
          <p:nvPr userDrawn="1"/>
        </p:nvSpPr>
        <p:spPr>
          <a:xfrm>
            <a:off x="5658395" y="1090656"/>
            <a:ext cx="8640032" cy="4860036"/>
          </a:xfrm>
          <a:custGeom>
            <a:avLst/>
            <a:gdLst>
              <a:gd name="connsiteX0" fmla="*/ 0 w 8640032"/>
              <a:gd name="connsiteY0" fmla="*/ 0 h 4860036"/>
              <a:gd name="connsiteX1" fmla="*/ 8640033 w 8640032"/>
              <a:gd name="connsiteY1" fmla="*/ 0 h 4860036"/>
              <a:gd name="connsiteX2" fmla="*/ 8640033 w 8640032"/>
              <a:gd name="connsiteY2" fmla="*/ 4860036 h 4860036"/>
              <a:gd name="connsiteX3" fmla="*/ 0 w 8640032"/>
              <a:gd name="connsiteY3" fmla="*/ 4860036 h 486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0032" h="4860036">
                <a:moveTo>
                  <a:pt x="0" y="0"/>
                </a:moveTo>
                <a:lnTo>
                  <a:pt x="8640033" y="0"/>
                </a:lnTo>
                <a:lnTo>
                  <a:pt x="8640033" y="4860036"/>
                </a:lnTo>
                <a:lnTo>
                  <a:pt x="0" y="4860036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C4A8CB4-75E3-F89F-196A-EB3C4731CA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5481" y="2419960"/>
            <a:ext cx="6245670" cy="2018081"/>
          </a:xfrm>
        </p:spPr>
        <p:txBody>
          <a:bodyPr anchor="b">
            <a:noAutofit/>
          </a:bodyPr>
          <a:lstStyle>
            <a:lvl1pPr algn="ctr">
              <a:defRPr sz="6600" b="1">
                <a:solidFill>
                  <a:srgbClr val="01FFFF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GB" dirty="0"/>
              <a:t>Click to 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34948430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35000">
              <a:srgbClr val="000066"/>
            </a:gs>
            <a:gs pos="74000">
              <a:srgbClr val="0000E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EB26E77-4BCC-937E-2893-CFB585D3A9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5875"/>
            <a:ext cx="6174456" cy="6873875"/>
          </a:xfrm>
          <a:custGeom>
            <a:avLst/>
            <a:gdLst>
              <a:gd name="connsiteX0" fmla="*/ 0 w 6174456"/>
              <a:gd name="connsiteY0" fmla="*/ 0 h 6873875"/>
              <a:gd name="connsiteX1" fmla="*/ 6174456 w 6174456"/>
              <a:gd name="connsiteY1" fmla="*/ 0 h 6873875"/>
              <a:gd name="connsiteX2" fmla="*/ 4315308 w 6174456"/>
              <a:gd name="connsiteY2" fmla="*/ 6873875 h 6873875"/>
              <a:gd name="connsiteX3" fmla="*/ 0 w 6174456"/>
              <a:gd name="connsiteY3" fmla="*/ 6873875 h 687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74456" h="6873875">
                <a:moveTo>
                  <a:pt x="0" y="0"/>
                </a:moveTo>
                <a:lnTo>
                  <a:pt x="6174456" y="0"/>
                </a:lnTo>
                <a:lnTo>
                  <a:pt x="4315308" y="6873875"/>
                </a:lnTo>
                <a:lnTo>
                  <a:pt x="0" y="687387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6B24FF7-57DC-CE33-C107-DB819380E137}"/>
              </a:ext>
            </a:extLst>
          </p:cNvPr>
          <p:cNvGrpSpPr/>
          <p:nvPr userDrawn="1"/>
        </p:nvGrpSpPr>
        <p:grpSpPr>
          <a:xfrm>
            <a:off x="10500751" y="329713"/>
            <a:ext cx="1194940" cy="1151615"/>
            <a:chOff x="6801490" y="2443682"/>
            <a:chExt cx="2172556" cy="2093785"/>
          </a:xfrm>
        </p:grpSpPr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DFA50F2A-CDE4-9EE2-315C-88C53EDE6D89}"/>
                </a:ext>
              </a:extLst>
            </p:cNvPr>
            <p:cNvSpPr/>
            <p:nvPr/>
          </p:nvSpPr>
          <p:spPr>
            <a:xfrm>
              <a:off x="6801490" y="4017879"/>
              <a:ext cx="203358" cy="245459"/>
            </a:xfrm>
            <a:custGeom>
              <a:avLst/>
              <a:gdLst>
                <a:gd name="connsiteX0" fmla="*/ 128683 w 203358"/>
                <a:gd name="connsiteY0" fmla="*/ 49816 h 245459"/>
                <a:gd name="connsiteX1" fmla="*/ 128683 w 203358"/>
                <a:gd name="connsiteY1" fmla="*/ 245459 h 245459"/>
                <a:gd name="connsiteX2" fmla="*/ 74676 w 203358"/>
                <a:gd name="connsiteY2" fmla="*/ 245459 h 245459"/>
                <a:gd name="connsiteX3" fmla="*/ 74676 w 203358"/>
                <a:gd name="connsiteY3" fmla="*/ 49816 h 245459"/>
                <a:gd name="connsiteX4" fmla="*/ 0 w 203358"/>
                <a:gd name="connsiteY4" fmla="*/ 49816 h 245459"/>
                <a:gd name="connsiteX5" fmla="*/ 0 w 203358"/>
                <a:gd name="connsiteY5" fmla="*/ 0 h 245459"/>
                <a:gd name="connsiteX6" fmla="*/ 203359 w 203358"/>
                <a:gd name="connsiteY6" fmla="*/ 0 h 245459"/>
                <a:gd name="connsiteX7" fmla="*/ 203359 w 203358"/>
                <a:gd name="connsiteY7" fmla="*/ 49816 h 245459"/>
                <a:gd name="connsiteX8" fmla="*/ 128683 w 203358"/>
                <a:gd name="connsiteY8" fmla="*/ 49816 h 24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358" h="245459">
                  <a:moveTo>
                    <a:pt x="128683" y="49816"/>
                  </a:moveTo>
                  <a:lnTo>
                    <a:pt x="128683" y="245459"/>
                  </a:lnTo>
                  <a:lnTo>
                    <a:pt x="74676" y="245459"/>
                  </a:lnTo>
                  <a:lnTo>
                    <a:pt x="74676" y="49816"/>
                  </a:lnTo>
                  <a:lnTo>
                    <a:pt x="0" y="49816"/>
                  </a:lnTo>
                  <a:lnTo>
                    <a:pt x="0" y="0"/>
                  </a:lnTo>
                  <a:lnTo>
                    <a:pt x="203359" y="0"/>
                  </a:lnTo>
                  <a:lnTo>
                    <a:pt x="203359" y="49816"/>
                  </a:lnTo>
                  <a:lnTo>
                    <a:pt x="128683" y="4981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CC329201-5E51-A78B-2A89-B29CD1C638FF}"/>
                </a:ext>
              </a:extLst>
            </p:cNvPr>
            <p:cNvSpPr/>
            <p:nvPr/>
          </p:nvSpPr>
          <p:spPr>
            <a:xfrm>
              <a:off x="6989704" y="4071790"/>
              <a:ext cx="184404" cy="195643"/>
            </a:xfrm>
            <a:custGeom>
              <a:avLst/>
              <a:gdLst>
                <a:gd name="connsiteX0" fmla="*/ 183737 w 184404"/>
                <a:gd name="connsiteY0" fmla="*/ 116110 h 195643"/>
                <a:gd name="connsiteX1" fmla="*/ 52959 w 184404"/>
                <a:gd name="connsiteY1" fmla="*/ 116110 h 195643"/>
                <a:gd name="connsiteX2" fmla="*/ 98869 w 184404"/>
                <a:gd name="connsiteY2" fmla="*/ 152876 h 195643"/>
                <a:gd name="connsiteX3" fmla="*/ 144494 w 184404"/>
                <a:gd name="connsiteY3" fmla="*/ 133636 h 195643"/>
                <a:gd name="connsiteX4" fmla="*/ 174974 w 184404"/>
                <a:gd name="connsiteY4" fmla="*/ 160591 h 195643"/>
                <a:gd name="connsiteX5" fmla="*/ 98203 w 184404"/>
                <a:gd name="connsiteY5" fmla="*/ 195643 h 195643"/>
                <a:gd name="connsiteX6" fmla="*/ 0 w 184404"/>
                <a:gd name="connsiteY6" fmla="*/ 98488 h 195643"/>
                <a:gd name="connsiteX7" fmla="*/ 0 w 184404"/>
                <a:gd name="connsiteY7" fmla="*/ 97822 h 195643"/>
                <a:gd name="connsiteX8" fmla="*/ 92869 w 184404"/>
                <a:gd name="connsiteY8" fmla="*/ 0 h 195643"/>
                <a:gd name="connsiteX9" fmla="*/ 184404 w 184404"/>
                <a:gd name="connsiteY9" fmla="*/ 102013 h 195643"/>
                <a:gd name="connsiteX10" fmla="*/ 184404 w 184404"/>
                <a:gd name="connsiteY10" fmla="*/ 102679 h 195643"/>
                <a:gd name="connsiteX11" fmla="*/ 183737 w 184404"/>
                <a:gd name="connsiteY11" fmla="*/ 116014 h 195643"/>
                <a:gd name="connsiteX12" fmla="*/ 92869 w 184404"/>
                <a:gd name="connsiteY12" fmla="*/ 42863 h 195643"/>
                <a:gd name="connsiteX13" fmla="*/ 52197 w 184404"/>
                <a:gd name="connsiteY13" fmla="*/ 82867 h 195643"/>
                <a:gd name="connsiteX14" fmla="*/ 132493 w 184404"/>
                <a:gd name="connsiteY14" fmla="*/ 82867 h 195643"/>
                <a:gd name="connsiteX15" fmla="*/ 92869 w 184404"/>
                <a:gd name="connsiteY15" fmla="*/ 42863 h 19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4404" h="195643">
                  <a:moveTo>
                    <a:pt x="183737" y="116110"/>
                  </a:moveTo>
                  <a:lnTo>
                    <a:pt x="52959" y="116110"/>
                  </a:lnTo>
                  <a:cubicBezTo>
                    <a:pt x="58198" y="140303"/>
                    <a:pt x="75057" y="152876"/>
                    <a:pt x="98869" y="152876"/>
                  </a:cubicBezTo>
                  <a:cubicBezTo>
                    <a:pt x="116776" y="152876"/>
                    <a:pt x="129730" y="147256"/>
                    <a:pt x="144494" y="133636"/>
                  </a:cubicBezTo>
                  <a:lnTo>
                    <a:pt x="174974" y="160591"/>
                  </a:lnTo>
                  <a:cubicBezTo>
                    <a:pt x="157448" y="182308"/>
                    <a:pt x="132207" y="195643"/>
                    <a:pt x="98203" y="195643"/>
                  </a:cubicBezTo>
                  <a:cubicBezTo>
                    <a:pt x="41719" y="195643"/>
                    <a:pt x="0" y="156019"/>
                    <a:pt x="0" y="98488"/>
                  </a:cubicBezTo>
                  <a:lnTo>
                    <a:pt x="0" y="97822"/>
                  </a:lnTo>
                  <a:cubicBezTo>
                    <a:pt x="0" y="44196"/>
                    <a:pt x="38195" y="0"/>
                    <a:pt x="92869" y="0"/>
                  </a:cubicBezTo>
                  <a:cubicBezTo>
                    <a:pt x="155638" y="0"/>
                    <a:pt x="184404" y="48768"/>
                    <a:pt x="184404" y="102013"/>
                  </a:cubicBezTo>
                  <a:lnTo>
                    <a:pt x="184404" y="102679"/>
                  </a:lnTo>
                  <a:cubicBezTo>
                    <a:pt x="184404" y="107918"/>
                    <a:pt x="184023" y="111062"/>
                    <a:pt x="183737" y="116014"/>
                  </a:cubicBezTo>
                  <a:moveTo>
                    <a:pt x="92869" y="42863"/>
                  </a:moveTo>
                  <a:cubicBezTo>
                    <a:pt x="70771" y="42863"/>
                    <a:pt x="56388" y="58674"/>
                    <a:pt x="52197" y="82867"/>
                  </a:cubicBezTo>
                  <a:lnTo>
                    <a:pt x="132493" y="82867"/>
                  </a:lnTo>
                  <a:cubicBezTo>
                    <a:pt x="129350" y="59055"/>
                    <a:pt x="115348" y="42863"/>
                    <a:pt x="92869" y="4286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CBD6152B-918D-2ACB-935B-38A221A428B8}"/>
                </a:ext>
              </a:extLst>
            </p:cNvPr>
            <p:cNvSpPr/>
            <p:nvPr/>
          </p:nvSpPr>
          <p:spPr>
            <a:xfrm>
              <a:off x="7197539" y="4071981"/>
              <a:ext cx="174688" cy="195548"/>
            </a:xfrm>
            <a:custGeom>
              <a:avLst/>
              <a:gdLst>
                <a:gd name="connsiteX0" fmla="*/ 97822 w 174688"/>
                <a:gd name="connsiteY0" fmla="*/ 195548 h 195548"/>
                <a:gd name="connsiteX1" fmla="*/ 0 w 174688"/>
                <a:gd name="connsiteY1" fmla="*/ 98488 h 195548"/>
                <a:gd name="connsiteX2" fmla="*/ 0 w 174688"/>
                <a:gd name="connsiteY2" fmla="*/ 97822 h 195548"/>
                <a:gd name="connsiteX3" fmla="*/ 98488 w 174688"/>
                <a:gd name="connsiteY3" fmla="*/ 0 h 195548"/>
                <a:gd name="connsiteX4" fmla="*/ 173546 w 174688"/>
                <a:gd name="connsiteY4" fmla="*/ 31528 h 195548"/>
                <a:gd name="connsiteX5" fmla="*/ 140970 w 174688"/>
                <a:gd name="connsiteY5" fmla="*/ 66580 h 195548"/>
                <a:gd name="connsiteX6" fmla="*/ 98203 w 174688"/>
                <a:gd name="connsiteY6" fmla="*/ 45911 h 195548"/>
                <a:gd name="connsiteX7" fmla="*/ 52673 w 174688"/>
                <a:gd name="connsiteY7" fmla="*/ 97060 h 195548"/>
                <a:gd name="connsiteX8" fmla="*/ 52673 w 174688"/>
                <a:gd name="connsiteY8" fmla="*/ 97727 h 195548"/>
                <a:gd name="connsiteX9" fmla="*/ 100298 w 174688"/>
                <a:gd name="connsiteY9" fmla="*/ 149638 h 195548"/>
                <a:gd name="connsiteX10" fmla="*/ 143446 w 174688"/>
                <a:gd name="connsiteY10" fmla="*/ 129635 h 195548"/>
                <a:gd name="connsiteX11" fmla="*/ 174688 w 174688"/>
                <a:gd name="connsiteY11" fmla="*/ 161163 h 195548"/>
                <a:gd name="connsiteX12" fmla="*/ 97917 w 174688"/>
                <a:gd name="connsiteY12" fmla="*/ 195548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4688" h="195548">
                  <a:moveTo>
                    <a:pt x="97822" y="195548"/>
                  </a:moveTo>
                  <a:cubicBezTo>
                    <a:pt x="41338" y="195548"/>
                    <a:pt x="0" y="152114"/>
                    <a:pt x="0" y="98488"/>
                  </a:cubicBezTo>
                  <a:lnTo>
                    <a:pt x="0" y="97822"/>
                  </a:lnTo>
                  <a:cubicBezTo>
                    <a:pt x="0" y="44196"/>
                    <a:pt x="41053" y="0"/>
                    <a:pt x="98488" y="0"/>
                  </a:cubicBezTo>
                  <a:cubicBezTo>
                    <a:pt x="133921" y="0"/>
                    <a:pt x="156020" y="11906"/>
                    <a:pt x="173546" y="31528"/>
                  </a:cubicBezTo>
                  <a:lnTo>
                    <a:pt x="140970" y="66580"/>
                  </a:lnTo>
                  <a:cubicBezTo>
                    <a:pt x="129064" y="54007"/>
                    <a:pt x="117158" y="45911"/>
                    <a:pt x="98203" y="45911"/>
                  </a:cubicBezTo>
                  <a:cubicBezTo>
                    <a:pt x="71533" y="45911"/>
                    <a:pt x="52673" y="69437"/>
                    <a:pt x="52673" y="97060"/>
                  </a:cubicBezTo>
                  <a:lnTo>
                    <a:pt x="52673" y="97727"/>
                  </a:lnTo>
                  <a:cubicBezTo>
                    <a:pt x="52673" y="126492"/>
                    <a:pt x="71247" y="149638"/>
                    <a:pt x="100298" y="149638"/>
                  </a:cubicBezTo>
                  <a:cubicBezTo>
                    <a:pt x="118205" y="149638"/>
                    <a:pt x="130492" y="141922"/>
                    <a:pt x="143446" y="129635"/>
                  </a:cubicBezTo>
                  <a:lnTo>
                    <a:pt x="174688" y="161163"/>
                  </a:lnTo>
                  <a:cubicBezTo>
                    <a:pt x="156496" y="181165"/>
                    <a:pt x="135446" y="195548"/>
                    <a:pt x="97917" y="19554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967851DA-7AD2-2B56-DDFC-93725ECB68E6}"/>
                </a:ext>
              </a:extLst>
            </p:cNvPr>
            <p:cNvSpPr/>
            <p:nvPr/>
          </p:nvSpPr>
          <p:spPr>
            <a:xfrm>
              <a:off x="7399755" y="4007401"/>
              <a:ext cx="172116" cy="255936"/>
            </a:xfrm>
            <a:custGeom>
              <a:avLst/>
              <a:gdLst>
                <a:gd name="connsiteX0" fmla="*/ 118872 w 172116"/>
                <a:gd name="connsiteY0" fmla="*/ 255937 h 255936"/>
                <a:gd name="connsiteX1" fmla="*/ 118872 w 172116"/>
                <a:gd name="connsiteY1" fmla="*/ 151162 h 255936"/>
                <a:gd name="connsiteX2" fmla="*/ 86582 w 172116"/>
                <a:gd name="connsiteY2" fmla="*/ 112966 h 255936"/>
                <a:gd name="connsiteX3" fmla="*/ 53245 w 172116"/>
                <a:gd name="connsiteY3" fmla="*/ 151162 h 255936"/>
                <a:gd name="connsiteX4" fmla="*/ 53245 w 172116"/>
                <a:gd name="connsiteY4" fmla="*/ 255937 h 255936"/>
                <a:gd name="connsiteX5" fmla="*/ 0 w 172116"/>
                <a:gd name="connsiteY5" fmla="*/ 255937 h 255936"/>
                <a:gd name="connsiteX6" fmla="*/ 0 w 172116"/>
                <a:gd name="connsiteY6" fmla="*/ 0 h 255936"/>
                <a:gd name="connsiteX7" fmla="*/ 53245 w 172116"/>
                <a:gd name="connsiteY7" fmla="*/ 0 h 255936"/>
                <a:gd name="connsiteX8" fmla="*/ 53245 w 172116"/>
                <a:gd name="connsiteY8" fmla="*/ 94679 h 255936"/>
                <a:gd name="connsiteX9" fmla="*/ 108299 w 172116"/>
                <a:gd name="connsiteY9" fmla="*/ 64484 h 255936"/>
                <a:gd name="connsiteX10" fmla="*/ 172117 w 172116"/>
                <a:gd name="connsiteY10" fmla="*/ 134303 h 255936"/>
                <a:gd name="connsiteX11" fmla="*/ 172117 w 172116"/>
                <a:gd name="connsiteY11" fmla="*/ 255937 h 255936"/>
                <a:gd name="connsiteX12" fmla="*/ 118872 w 172116"/>
                <a:gd name="connsiteY12" fmla="*/ 255937 h 255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116" h="255936">
                  <a:moveTo>
                    <a:pt x="118872" y="255937"/>
                  </a:moveTo>
                  <a:lnTo>
                    <a:pt x="118872" y="151162"/>
                  </a:lnTo>
                  <a:cubicBezTo>
                    <a:pt x="118872" y="125921"/>
                    <a:pt x="106966" y="112966"/>
                    <a:pt x="86582" y="112966"/>
                  </a:cubicBezTo>
                  <a:cubicBezTo>
                    <a:pt x="66199" y="112966"/>
                    <a:pt x="53245" y="125921"/>
                    <a:pt x="53245" y="151162"/>
                  </a:cubicBezTo>
                  <a:lnTo>
                    <a:pt x="53245" y="255937"/>
                  </a:lnTo>
                  <a:lnTo>
                    <a:pt x="0" y="255937"/>
                  </a:lnTo>
                  <a:lnTo>
                    <a:pt x="0" y="0"/>
                  </a:lnTo>
                  <a:lnTo>
                    <a:pt x="53245" y="0"/>
                  </a:lnTo>
                  <a:lnTo>
                    <a:pt x="53245" y="94679"/>
                  </a:lnTo>
                  <a:cubicBezTo>
                    <a:pt x="65532" y="78867"/>
                    <a:pt x="81343" y="64484"/>
                    <a:pt x="108299" y="64484"/>
                  </a:cubicBezTo>
                  <a:cubicBezTo>
                    <a:pt x="148590" y="64484"/>
                    <a:pt x="172117" y="91154"/>
                    <a:pt x="172117" y="134303"/>
                  </a:cubicBezTo>
                  <a:lnTo>
                    <a:pt x="172117" y="255937"/>
                  </a:lnTo>
                  <a:lnTo>
                    <a:pt x="118872" y="25593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7CACC2E0-A4C0-F7CF-4D64-B5100C2029C6}"/>
                </a:ext>
              </a:extLst>
            </p:cNvPr>
            <p:cNvSpPr/>
            <p:nvPr/>
          </p:nvSpPr>
          <p:spPr>
            <a:xfrm>
              <a:off x="7616735" y="4017879"/>
              <a:ext cx="186880" cy="245459"/>
            </a:xfrm>
            <a:custGeom>
              <a:avLst/>
              <a:gdLst>
                <a:gd name="connsiteX0" fmla="*/ 0 w 186880"/>
                <a:gd name="connsiteY0" fmla="*/ 245459 h 245459"/>
                <a:gd name="connsiteX1" fmla="*/ 0 w 186880"/>
                <a:gd name="connsiteY1" fmla="*/ 0 h 245459"/>
                <a:gd name="connsiteX2" fmla="*/ 185071 w 186880"/>
                <a:gd name="connsiteY2" fmla="*/ 0 h 245459"/>
                <a:gd name="connsiteX3" fmla="*/ 185071 w 186880"/>
                <a:gd name="connsiteY3" fmla="*/ 48006 h 245459"/>
                <a:gd name="connsiteX4" fmla="*/ 53626 w 186880"/>
                <a:gd name="connsiteY4" fmla="*/ 48006 h 245459"/>
                <a:gd name="connsiteX5" fmla="*/ 53626 w 186880"/>
                <a:gd name="connsiteY5" fmla="*/ 97822 h 245459"/>
                <a:gd name="connsiteX6" fmla="*/ 169354 w 186880"/>
                <a:gd name="connsiteY6" fmla="*/ 97822 h 245459"/>
                <a:gd name="connsiteX7" fmla="*/ 169354 w 186880"/>
                <a:gd name="connsiteY7" fmla="*/ 145828 h 245459"/>
                <a:gd name="connsiteX8" fmla="*/ 53626 w 186880"/>
                <a:gd name="connsiteY8" fmla="*/ 145828 h 245459"/>
                <a:gd name="connsiteX9" fmla="*/ 53626 w 186880"/>
                <a:gd name="connsiteY9" fmla="*/ 197358 h 245459"/>
                <a:gd name="connsiteX10" fmla="*/ 186880 w 186880"/>
                <a:gd name="connsiteY10" fmla="*/ 197358 h 245459"/>
                <a:gd name="connsiteX11" fmla="*/ 186880 w 186880"/>
                <a:gd name="connsiteY11" fmla="*/ 245459 h 245459"/>
                <a:gd name="connsiteX12" fmla="*/ 0 w 186880"/>
                <a:gd name="connsiteY12" fmla="*/ 245459 h 24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880" h="245459">
                  <a:moveTo>
                    <a:pt x="0" y="245459"/>
                  </a:moveTo>
                  <a:lnTo>
                    <a:pt x="0" y="0"/>
                  </a:lnTo>
                  <a:lnTo>
                    <a:pt x="185071" y="0"/>
                  </a:lnTo>
                  <a:lnTo>
                    <a:pt x="185071" y="48006"/>
                  </a:lnTo>
                  <a:lnTo>
                    <a:pt x="53626" y="48006"/>
                  </a:lnTo>
                  <a:lnTo>
                    <a:pt x="53626" y="97822"/>
                  </a:lnTo>
                  <a:lnTo>
                    <a:pt x="169354" y="97822"/>
                  </a:lnTo>
                  <a:lnTo>
                    <a:pt x="169354" y="145828"/>
                  </a:lnTo>
                  <a:lnTo>
                    <a:pt x="53626" y="145828"/>
                  </a:lnTo>
                  <a:lnTo>
                    <a:pt x="53626" y="197358"/>
                  </a:lnTo>
                  <a:lnTo>
                    <a:pt x="186880" y="197358"/>
                  </a:lnTo>
                  <a:lnTo>
                    <a:pt x="186880" y="245459"/>
                  </a:lnTo>
                  <a:lnTo>
                    <a:pt x="0" y="24545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D9C72F8B-5F19-FFDF-4AB7-30369B64FA69}"/>
                </a:ext>
              </a:extLst>
            </p:cNvPr>
            <p:cNvSpPr/>
            <p:nvPr/>
          </p:nvSpPr>
          <p:spPr>
            <a:xfrm>
              <a:off x="7823141" y="4075409"/>
              <a:ext cx="188690" cy="187928"/>
            </a:xfrm>
            <a:custGeom>
              <a:avLst/>
              <a:gdLst>
                <a:gd name="connsiteX0" fmla="*/ 131540 w 188690"/>
                <a:gd name="connsiteY0" fmla="*/ 187928 h 187928"/>
                <a:gd name="connsiteX1" fmla="*/ 93631 w 188690"/>
                <a:gd name="connsiteY1" fmla="*/ 129350 h 187928"/>
                <a:gd name="connsiteX2" fmla="*/ 55817 w 188690"/>
                <a:gd name="connsiteY2" fmla="*/ 187928 h 187928"/>
                <a:gd name="connsiteX3" fmla="*/ 0 w 188690"/>
                <a:gd name="connsiteY3" fmla="*/ 187928 h 187928"/>
                <a:gd name="connsiteX4" fmla="*/ 65913 w 188690"/>
                <a:gd name="connsiteY4" fmla="*/ 92488 h 187928"/>
                <a:gd name="connsiteX5" fmla="*/ 2476 w 188690"/>
                <a:gd name="connsiteY5" fmla="*/ 0 h 187928"/>
                <a:gd name="connsiteX6" fmla="*/ 59626 w 188690"/>
                <a:gd name="connsiteY6" fmla="*/ 0 h 187928"/>
                <a:gd name="connsiteX7" fmla="*/ 94679 w 188690"/>
                <a:gd name="connsiteY7" fmla="*/ 54674 h 187928"/>
                <a:gd name="connsiteX8" fmla="*/ 130111 w 188690"/>
                <a:gd name="connsiteY8" fmla="*/ 0 h 187928"/>
                <a:gd name="connsiteX9" fmla="*/ 185833 w 188690"/>
                <a:gd name="connsiteY9" fmla="*/ 0 h 187928"/>
                <a:gd name="connsiteX10" fmla="*/ 122396 w 188690"/>
                <a:gd name="connsiteY10" fmla="*/ 91440 h 187928"/>
                <a:gd name="connsiteX11" fmla="*/ 188690 w 188690"/>
                <a:gd name="connsiteY11" fmla="*/ 187928 h 187928"/>
                <a:gd name="connsiteX12" fmla="*/ 131540 w 188690"/>
                <a:gd name="connsiteY12" fmla="*/ 187928 h 187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690" h="187928">
                  <a:moveTo>
                    <a:pt x="131540" y="187928"/>
                  </a:moveTo>
                  <a:lnTo>
                    <a:pt x="93631" y="129350"/>
                  </a:lnTo>
                  <a:lnTo>
                    <a:pt x="55817" y="187928"/>
                  </a:lnTo>
                  <a:lnTo>
                    <a:pt x="0" y="187928"/>
                  </a:lnTo>
                  <a:lnTo>
                    <a:pt x="65913" y="92488"/>
                  </a:lnTo>
                  <a:lnTo>
                    <a:pt x="2476" y="0"/>
                  </a:lnTo>
                  <a:lnTo>
                    <a:pt x="59626" y="0"/>
                  </a:lnTo>
                  <a:lnTo>
                    <a:pt x="94679" y="54674"/>
                  </a:lnTo>
                  <a:lnTo>
                    <a:pt x="130111" y="0"/>
                  </a:lnTo>
                  <a:lnTo>
                    <a:pt x="185833" y="0"/>
                  </a:lnTo>
                  <a:lnTo>
                    <a:pt x="122396" y="91440"/>
                  </a:lnTo>
                  <a:lnTo>
                    <a:pt x="188690" y="187928"/>
                  </a:lnTo>
                  <a:lnTo>
                    <a:pt x="131540" y="18792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505A40BD-30BD-3E79-5101-028AA3EE54A1}"/>
                </a:ext>
              </a:extLst>
            </p:cNvPr>
            <p:cNvSpPr/>
            <p:nvPr/>
          </p:nvSpPr>
          <p:spPr>
            <a:xfrm>
              <a:off x="8036501" y="4071790"/>
              <a:ext cx="197453" cy="247554"/>
            </a:xfrm>
            <a:custGeom>
              <a:avLst/>
              <a:gdLst>
                <a:gd name="connsiteX0" fmla="*/ 111919 w 197453"/>
                <a:gd name="connsiteY0" fmla="*/ 194977 h 247554"/>
                <a:gd name="connsiteX1" fmla="*/ 53340 w 197453"/>
                <a:gd name="connsiteY1" fmla="*/ 166878 h 247554"/>
                <a:gd name="connsiteX2" fmla="*/ 53340 w 197453"/>
                <a:gd name="connsiteY2" fmla="*/ 247555 h 247554"/>
                <a:gd name="connsiteX3" fmla="*/ 0 w 197453"/>
                <a:gd name="connsiteY3" fmla="*/ 247555 h 247554"/>
                <a:gd name="connsiteX4" fmla="*/ 0 w 197453"/>
                <a:gd name="connsiteY4" fmla="*/ 3524 h 247554"/>
                <a:gd name="connsiteX5" fmla="*/ 53340 w 197453"/>
                <a:gd name="connsiteY5" fmla="*/ 3524 h 247554"/>
                <a:gd name="connsiteX6" fmla="*/ 53340 w 197453"/>
                <a:gd name="connsiteY6" fmla="*/ 30480 h 247554"/>
                <a:gd name="connsiteX7" fmla="*/ 111919 w 197453"/>
                <a:gd name="connsiteY7" fmla="*/ 0 h 247554"/>
                <a:gd name="connsiteX8" fmla="*/ 197453 w 197453"/>
                <a:gd name="connsiteY8" fmla="*/ 97060 h 247554"/>
                <a:gd name="connsiteX9" fmla="*/ 197453 w 197453"/>
                <a:gd name="connsiteY9" fmla="*/ 97726 h 247554"/>
                <a:gd name="connsiteX10" fmla="*/ 111919 w 197453"/>
                <a:gd name="connsiteY10" fmla="*/ 194881 h 247554"/>
                <a:gd name="connsiteX11" fmla="*/ 144209 w 197453"/>
                <a:gd name="connsiteY11" fmla="*/ 97250 h 247554"/>
                <a:gd name="connsiteX12" fmla="*/ 98298 w 197453"/>
                <a:gd name="connsiteY12" fmla="*/ 45339 h 247554"/>
                <a:gd name="connsiteX13" fmla="*/ 52673 w 197453"/>
                <a:gd name="connsiteY13" fmla="*/ 97250 h 247554"/>
                <a:gd name="connsiteX14" fmla="*/ 52673 w 197453"/>
                <a:gd name="connsiteY14" fmla="*/ 97917 h 247554"/>
                <a:gd name="connsiteX15" fmla="*/ 98298 w 197453"/>
                <a:gd name="connsiteY15" fmla="*/ 149828 h 247554"/>
                <a:gd name="connsiteX16" fmla="*/ 144209 w 197453"/>
                <a:gd name="connsiteY16" fmla="*/ 97917 h 247554"/>
                <a:gd name="connsiteX17" fmla="*/ 144209 w 197453"/>
                <a:gd name="connsiteY17" fmla="*/ 97250 h 24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7453" h="247554">
                  <a:moveTo>
                    <a:pt x="111919" y="194977"/>
                  </a:moveTo>
                  <a:cubicBezTo>
                    <a:pt x="83534" y="194977"/>
                    <a:pt x="66008" y="182023"/>
                    <a:pt x="53340" y="166878"/>
                  </a:cubicBezTo>
                  <a:lnTo>
                    <a:pt x="53340" y="247555"/>
                  </a:lnTo>
                  <a:lnTo>
                    <a:pt x="0" y="247555"/>
                  </a:lnTo>
                  <a:lnTo>
                    <a:pt x="0" y="3524"/>
                  </a:lnTo>
                  <a:lnTo>
                    <a:pt x="53340" y="3524"/>
                  </a:lnTo>
                  <a:lnTo>
                    <a:pt x="53340" y="30480"/>
                  </a:lnTo>
                  <a:cubicBezTo>
                    <a:pt x="66294" y="12954"/>
                    <a:pt x="84201" y="0"/>
                    <a:pt x="111919" y="0"/>
                  </a:cubicBezTo>
                  <a:cubicBezTo>
                    <a:pt x="155734" y="0"/>
                    <a:pt x="197453" y="34385"/>
                    <a:pt x="197453" y="97060"/>
                  </a:cubicBezTo>
                  <a:lnTo>
                    <a:pt x="197453" y="97726"/>
                  </a:lnTo>
                  <a:cubicBezTo>
                    <a:pt x="197453" y="160496"/>
                    <a:pt x="156400" y="194881"/>
                    <a:pt x="111919" y="194881"/>
                  </a:cubicBezTo>
                  <a:moveTo>
                    <a:pt x="144209" y="97250"/>
                  </a:moveTo>
                  <a:cubicBezTo>
                    <a:pt x="144209" y="66008"/>
                    <a:pt x="123158" y="45339"/>
                    <a:pt x="98298" y="45339"/>
                  </a:cubicBezTo>
                  <a:cubicBezTo>
                    <a:pt x="73438" y="45339"/>
                    <a:pt x="52673" y="66008"/>
                    <a:pt x="52673" y="97250"/>
                  </a:cubicBezTo>
                  <a:lnTo>
                    <a:pt x="52673" y="97917"/>
                  </a:lnTo>
                  <a:cubicBezTo>
                    <a:pt x="52673" y="129159"/>
                    <a:pt x="73342" y="149828"/>
                    <a:pt x="98298" y="149828"/>
                  </a:cubicBezTo>
                  <a:cubicBezTo>
                    <a:pt x="123253" y="149828"/>
                    <a:pt x="144209" y="129445"/>
                    <a:pt x="144209" y="97917"/>
                  </a:cubicBezTo>
                  <a:lnTo>
                    <a:pt x="144209" y="9725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0AB39AB3-E11E-E42C-AF97-0140F3775FA9}"/>
                </a:ext>
              </a:extLst>
            </p:cNvPr>
            <p:cNvSpPr/>
            <p:nvPr/>
          </p:nvSpPr>
          <p:spPr>
            <a:xfrm>
              <a:off x="8257100" y="4071885"/>
              <a:ext cx="203358" cy="195643"/>
            </a:xfrm>
            <a:custGeom>
              <a:avLst/>
              <a:gdLst>
                <a:gd name="connsiteX0" fmla="*/ 101346 w 203358"/>
                <a:gd name="connsiteY0" fmla="*/ 195644 h 195643"/>
                <a:gd name="connsiteX1" fmla="*/ 0 w 203358"/>
                <a:gd name="connsiteY1" fmla="*/ 98488 h 195643"/>
                <a:gd name="connsiteX2" fmla="*/ 0 w 203358"/>
                <a:gd name="connsiteY2" fmla="*/ 97822 h 195643"/>
                <a:gd name="connsiteX3" fmla="*/ 102013 w 203358"/>
                <a:gd name="connsiteY3" fmla="*/ 0 h 195643"/>
                <a:gd name="connsiteX4" fmla="*/ 203359 w 203358"/>
                <a:gd name="connsiteY4" fmla="*/ 97155 h 195643"/>
                <a:gd name="connsiteX5" fmla="*/ 203359 w 203358"/>
                <a:gd name="connsiteY5" fmla="*/ 97822 h 195643"/>
                <a:gd name="connsiteX6" fmla="*/ 101346 w 203358"/>
                <a:gd name="connsiteY6" fmla="*/ 195644 h 195643"/>
                <a:gd name="connsiteX7" fmla="*/ 150781 w 203358"/>
                <a:gd name="connsiteY7" fmla="*/ 97822 h 195643"/>
                <a:gd name="connsiteX8" fmla="*/ 101346 w 203358"/>
                <a:gd name="connsiteY8" fmla="*/ 45911 h 195643"/>
                <a:gd name="connsiteX9" fmla="*/ 52578 w 203358"/>
                <a:gd name="connsiteY9" fmla="*/ 97060 h 195643"/>
                <a:gd name="connsiteX10" fmla="*/ 52578 w 203358"/>
                <a:gd name="connsiteY10" fmla="*/ 97727 h 195643"/>
                <a:gd name="connsiteX11" fmla="*/ 102013 w 203358"/>
                <a:gd name="connsiteY11" fmla="*/ 149638 h 195643"/>
                <a:gd name="connsiteX12" fmla="*/ 150781 w 203358"/>
                <a:gd name="connsiteY12" fmla="*/ 98393 h 195643"/>
                <a:gd name="connsiteX13" fmla="*/ 150781 w 203358"/>
                <a:gd name="connsiteY13" fmla="*/ 97727 h 19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358" h="195643">
                  <a:moveTo>
                    <a:pt x="101346" y="195644"/>
                  </a:moveTo>
                  <a:cubicBezTo>
                    <a:pt x="43148" y="195644"/>
                    <a:pt x="0" y="152495"/>
                    <a:pt x="0" y="98488"/>
                  </a:cubicBezTo>
                  <a:lnTo>
                    <a:pt x="0" y="97822"/>
                  </a:lnTo>
                  <a:cubicBezTo>
                    <a:pt x="0" y="43815"/>
                    <a:pt x="43434" y="0"/>
                    <a:pt x="102013" y="0"/>
                  </a:cubicBezTo>
                  <a:cubicBezTo>
                    <a:pt x="160592" y="0"/>
                    <a:pt x="203359" y="43148"/>
                    <a:pt x="203359" y="97155"/>
                  </a:cubicBezTo>
                  <a:lnTo>
                    <a:pt x="203359" y="97822"/>
                  </a:lnTo>
                  <a:cubicBezTo>
                    <a:pt x="203359" y="151829"/>
                    <a:pt x="159925" y="195644"/>
                    <a:pt x="101346" y="195644"/>
                  </a:cubicBezTo>
                  <a:moveTo>
                    <a:pt x="150781" y="97822"/>
                  </a:moveTo>
                  <a:cubicBezTo>
                    <a:pt x="150781" y="70104"/>
                    <a:pt x="130778" y="45911"/>
                    <a:pt x="101346" y="45911"/>
                  </a:cubicBezTo>
                  <a:cubicBezTo>
                    <a:pt x="71914" y="45911"/>
                    <a:pt x="52578" y="69437"/>
                    <a:pt x="52578" y="97060"/>
                  </a:cubicBezTo>
                  <a:lnTo>
                    <a:pt x="52578" y="97727"/>
                  </a:lnTo>
                  <a:cubicBezTo>
                    <a:pt x="52578" y="125444"/>
                    <a:pt x="72581" y="149638"/>
                    <a:pt x="102013" y="149638"/>
                  </a:cubicBezTo>
                  <a:cubicBezTo>
                    <a:pt x="131445" y="149638"/>
                    <a:pt x="150781" y="126111"/>
                    <a:pt x="150781" y="98393"/>
                  </a:cubicBezTo>
                  <a:lnTo>
                    <a:pt x="150781" y="9772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0910DB94-8453-68A5-8656-14642905AAAD}"/>
                </a:ext>
              </a:extLst>
            </p:cNvPr>
            <p:cNvSpPr/>
            <p:nvPr/>
          </p:nvSpPr>
          <p:spPr>
            <a:xfrm>
              <a:off x="6806538" y="3855477"/>
              <a:ext cx="96393" cy="128016"/>
            </a:xfrm>
            <a:custGeom>
              <a:avLst/>
              <a:gdLst>
                <a:gd name="connsiteX0" fmla="*/ 95 w 96393"/>
                <a:gd name="connsiteY0" fmla="*/ 108109 h 128016"/>
                <a:gd name="connsiteX1" fmla="*/ 13240 w 96393"/>
                <a:gd name="connsiteY1" fmla="*/ 92488 h 128016"/>
                <a:gd name="connsiteX2" fmla="*/ 52578 w 96393"/>
                <a:gd name="connsiteY2" fmla="*/ 108680 h 128016"/>
                <a:gd name="connsiteX3" fmla="*/ 74581 w 96393"/>
                <a:gd name="connsiteY3" fmla="*/ 93059 h 128016"/>
                <a:gd name="connsiteX4" fmla="*/ 74581 w 96393"/>
                <a:gd name="connsiteY4" fmla="*/ 92678 h 128016"/>
                <a:gd name="connsiteX5" fmla="*/ 46482 w 96393"/>
                <a:gd name="connsiteY5" fmla="*/ 73628 h 128016"/>
                <a:gd name="connsiteX6" fmla="*/ 5048 w 96393"/>
                <a:gd name="connsiteY6" fmla="*/ 36481 h 128016"/>
                <a:gd name="connsiteX7" fmla="*/ 5048 w 96393"/>
                <a:gd name="connsiteY7" fmla="*/ 36100 h 128016"/>
                <a:gd name="connsiteX8" fmla="*/ 47530 w 96393"/>
                <a:gd name="connsiteY8" fmla="*/ 0 h 128016"/>
                <a:gd name="connsiteX9" fmla="*/ 92678 w 96393"/>
                <a:gd name="connsiteY9" fmla="*/ 15621 h 128016"/>
                <a:gd name="connsiteX10" fmla="*/ 80962 w 96393"/>
                <a:gd name="connsiteY10" fmla="*/ 32195 h 128016"/>
                <a:gd name="connsiteX11" fmla="*/ 47149 w 96393"/>
                <a:gd name="connsiteY11" fmla="*/ 19336 h 128016"/>
                <a:gd name="connsiteX12" fmla="*/ 26860 w 96393"/>
                <a:gd name="connsiteY12" fmla="*/ 34100 h 128016"/>
                <a:gd name="connsiteX13" fmla="*/ 26860 w 96393"/>
                <a:gd name="connsiteY13" fmla="*/ 34481 h 128016"/>
                <a:gd name="connsiteX14" fmla="*/ 56579 w 96393"/>
                <a:gd name="connsiteY14" fmla="*/ 54007 h 128016"/>
                <a:gd name="connsiteX15" fmla="*/ 96393 w 96393"/>
                <a:gd name="connsiteY15" fmla="*/ 90488 h 128016"/>
                <a:gd name="connsiteX16" fmla="*/ 96393 w 96393"/>
                <a:gd name="connsiteY16" fmla="*/ 90869 h 128016"/>
                <a:gd name="connsiteX17" fmla="*/ 51911 w 96393"/>
                <a:gd name="connsiteY17" fmla="*/ 128016 h 128016"/>
                <a:gd name="connsiteX18" fmla="*/ 0 w 96393"/>
                <a:gd name="connsiteY18" fmla="*/ 108109 h 12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393" h="128016">
                  <a:moveTo>
                    <a:pt x="95" y="108109"/>
                  </a:moveTo>
                  <a:lnTo>
                    <a:pt x="13240" y="92488"/>
                  </a:lnTo>
                  <a:cubicBezTo>
                    <a:pt x="25146" y="102775"/>
                    <a:pt x="37243" y="108680"/>
                    <a:pt x="52578" y="108680"/>
                  </a:cubicBezTo>
                  <a:cubicBezTo>
                    <a:pt x="66104" y="108680"/>
                    <a:pt x="74581" y="102299"/>
                    <a:pt x="74581" y="93059"/>
                  </a:cubicBezTo>
                  <a:lnTo>
                    <a:pt x="74581" y="92678"/>
                  </a:lnTo>
                  <a:cubicBezTo>
                    <a:pt x="74581" y="83820"/>
                    <a:pt x="69628" y="78962"/>
                    <a:pt x="46482" y="73628"/>
                  </a:cubicBezTo>
                  <a:cubicBezTo>
                    <a:pt x="20002" y="67246"/>
                    <a:pt x="5048" y="59436"/>
                    <a:pt x="5048" y="36481"/>
                  </a:cubicBezTo>
                  <a:lnTo>
                    <a:pt x="5048" y="36100"/>
                  </a:lnTo>
                  <a:cubicBezTo>
                    <a:pt x="5048" y="14764"/>
                    <a:pt x="22860" y="0"/>
                    <a:pt x="47530" y="0"/>
                  </a:cubicBezTo>
                  <a:cubicBezTo>
                    <a:pt x="65627" y="0"/>
                    <a:pt x="80105" y="5525"/>
                    <a:pt x="92678" y="15621"/>
                  </a:cubicBezTo>
                  <a:lnTo>
                    <a:pt x="80962" y="32195"/>
                  </a:lnTo>
                  <a:cubicBezTo>
                    <a:pt x="69723" y="23813"/>
                    <a:pt x="58579" y="19336"/>
                    <a:pt x="47149" y="19336"/>
                  </a:cubicBezTo>
                  <a:cubicBezTo>
                    <a:pt x="34385" y="19336"/>
                    <a:pt x="26860" y="25908"/>
                    <a:pt x="26860" y="34100"/>
                  </a:cubicBezTo>
                  <a:lnTo>
                    <a:pt x="26860" y="34481"/>
                  </a:lnTo>
                  <a:cubicBezTo>
                    <a:pt x="26860" y="44101"/>
                    <a:pt x="32575" y="48387"/>
                    <a:pt x="56579" y="54007"/>
                  </a:cubicBezTo>
                  <a:cubicBezTo>
                    <a:pt x="82868" y="60388"/>
                    <a:pt x="96393" y="69818"/>
                    <a:pt x="96393" y="90488"/>
                  </a:cubicBezTo>
                  <a:lnTo>
                    <a:pt x="96393" y="90869"/>
                  </a:lnTo>
                  <a:cubicBezTo>
                    <a:pt x="96393" y="114205"/>
                    <a:pt x="78105" y="128016"/>
                    <a:pt x="51911" y="128016"/>
                  </a:cubicBezTo>
                  <a:cubicBezTo>
                    <a:pt x="32861" y="128016"/>
                    <a:pt x="14954" y="121444"/>
                    <a:pt x="0" y="108109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6D0DD59B-1F64-F28E-07AE-EFEA344B65AF}"/>
                </a:ext>
              </a:extLst>
            </p:cNvPr>
            <p:cNvSpPr/>
            <p:nvPr/>
          </p:nvSpPr>
          <p:spPr>
            <a:xfrm>
              <a:off x="6919790" y="3855096"/>
              <a:ext cx="113823" cy="128777"/>
            </a:xfrm>
            <a:custGeom>
              <a:avLst/>
              <a:gdLst>
                <a:gd name="connsiteX0" fmla="*/ 95 w 113823"/>
                <a:gd name="connsiteY0" fmla="*/ 64770 h 128777"/>
                <a:gd name="connsiteX1" fmla="*/ 95 w 113823"/>
                <a:gd name="connsiteY1" fmla="*/ 64389 h 128777"/>
                <a:gd name="connsiteX2" fmla="*/ 64294 w 113823"/>
                <a:gd name="connsiteY2" fmla="*/ 0 h 128777"/>
                <a:gd name="connsiteX3" fmla="*/ 113062 w 113823"/>
                <a:gd name="connsiteY3" fmla="*/ 19431 h 128777"/>
                <a:gd name="connsiteX4" fmla="*/ 98965 w 113823"/>
                <a:gd name="connsiteY4" fmla="*/ 35623 h 128777"/>
                <a:gd name="connsiteX5" fmla="*/ 64103 w 113823"/>
                <a:gd name="connsiteY5" fmla="*/ 20193 h 128777"/>
                <a:gd name="connsiteX6" fmla="*/ 23051 w 113823"/>
                <a:gd name="connsiteY6" fmla="*/ 64103 h 128777"/>
                <a:gd name="connsiteX7" fmla="*/ 23051 w 113823"/>
                <a:gd name="connsiteY7" fmla="*/ 64484 h 128777"/>
                <a:gd name="connsiteX8" fmla="*/ 64103 w 113823"/>
                <a:gd name="connsiteY8" fmla="*/ 108585 h 128777"/>
                <a:gd name="connsiteX9" fmla="*/ 99822 w 113823"/>
                <a:gd name="connsiteY9" fmla="*/ 92583 h 128777"/>
                <a:gd name="connsiteX10" fmla="*/ 113824 w 113823"/>
                <a:gd name="connsiteY10" fmla="*/ 106775 h 128777"/>
                <a:gd name="connsiteX11" fmla="*/ 63341 w 113823"/>
                <a:gd name="connsiteY11" fmla="*/ 128778 h 128777"/>
                <a:gd name="connsiteX12" fmla="*/ 0 w 113823"/>
                <a:gd name="connsiteY12" fmla="*/ 64770 h 128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23" h="128777">
                  <a:moveTo>
                    <a:pt x="95" y="64770"/>
                  </a:moveTo>
                  <a:lnTo>
                    <a:pt x="95" y="64389"/>
                  </a:lnTo>
                  <a:cubicBezTo>
                    <a:pt x="95" y="28956"/>
                    <a:pt x="26575" y="0"/>
                    <a:pt x="64294" y="0"/>
                  </a:cubicBezTo>
                  <a:cubicBezTo>
                    <a:pt x="87249" y="0"/>
                    <a:pt x="101156" y="8001"/>
                    <a:pt x="113062" y="19431"/>
                  </a:cubicBezTo>
                  <a:lnTo>
                    <a:pt x="98965" y="35623"/>
                  </a:lnTo>
                  <a:cubicBezTo>
                    <a:pt x="89059" y="26384"/>
                    <a:pt x="78296" y="20193"/>
                    <a:pt x="64103" y="20193"/>
                  </a:cubicBezTo>
                  <a:cubicBezTo>
                    <a:pt x="40481" y="20193"/>
                    <a:pt x="23051" y="39719"/>
                    <a:pt x="23051" y="64103"/>
                  </a:cubicBezTo>
                  <a:lnTo>
                    <a:pt x="23051" y="64484"/>
                  </a:lnTo>
                  <a:cubicBezTo>
                    <a:pt x="23051" y="88868"/>
                    <a:pt x="40291" y="108585"/>
                    <a:pt x="64103" y="108585"/>
                  </a:cubicBezTo>
                  <a:cubicBezTo>
                    <a:pt x="79343" y="108585"/>
                    <a:pt x="89154" y="102584"/>
                    <a:pt x="99822" y="92583"/>
                  </a:cubicBezTo>
                  <a:lnTo>
                    <a:pt x="113824" y="106775"/>
                  </a:lnTo>
                  <a:cubicBezTo>
                    <a:pt x="100870" y="120301"/>
                    <a:pt x="86582" y="128778"/>
                    <a:pt x="63341" y="128778"/>
                  </a:cubicBezTo>
                  <a:cubicBezTo>
                    <a:pt x="27051" y="128778"/>
                    <a:pt x="0" y="100489"/>
                    <a:pt x="0" y="6477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3BFD9E01-1112-CF9B-A967-2AFD4D12F5C2}"/>
                </a:ext>
              </a:extLst>
            </p:cNvPr>
            <p:cNvSpPr/>
            <p:nvPr/>
          </p:nvSpPr>
          <p:spPr>
            <a:xfrm>
              <a:off x="7042949" y="3857192"/>
              <a:ext cx="101060" cy="124491"/>
            </a:xfrm>
            <a:custGeom>
              <a:avLst/>
              <a:gdLst>
                <a:gd name="connsiteX0" fmla="*/ 39529 w 101060"/>
                <a:gd name="connsiteY0" fmla="*/ 20288 h 124491"/>
                <a:gd name="connsiteX1" fmla="*/ 0 w 101060"/>
                <a:gd name="connsiteY1" fmla="*/ 20288 h 124491"/>
                <a:gd name="connsiteX2" fmla="*/ 0 w 101060"/>
                <a:gd name="connsiteY2" fmla="*/ 0 h 124491"/>
                <a:gd name="connsiteX3" fmla="*/ 101060 w 101060"/>
                <a:gd name="connsiteY3" fmla="*/ 0 h 124491"/>
                <a:gd name="connsiteX4" fmla="*/ 101060 w 101060"/>
                <a:gd name="connsiteY4" fmla="*/ 20288 h 124491"/>
                <a:gd name="connsiteX5" fmla="*/ 61532 w 101060"/>
                <a:gd name="connsiteY5" fmla="*/ 20288 h 124491"/>
                <a:gd name="connsiteX6" fmla="*/ 61532 w 101060"/>
                <a:gd name="connsiteY6" fmla="*/ 124492 h 124491"/>
                <a:gd name="connsiteX7" fmla="*/ 39529 w 101060"/>
                <a:gd name="connsiteY7" fmla="*/ 124492 h 124491"/>
                <a:gd name="connsiteX8" fmla="*/ 39529 w 101060"/>
                <a:gd name="connsiteY8" fmla="*/ 20288 h 124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060" h="124491">
                  <a:moveTo>
                    <a:pt x="39529" y="20288"/>
                  </a:moveTo>
                  <a:lnTo>
                    <a:pt x="0" y="20288"/>
                  </a:lnTo>
                  <a:lnTo>
                    <a:pt x="0" y="0"/>
                  </a:lnTo>
                  <a:lnTo>
                    <a:pt x="101060" y="0"/>
                  </a:lnTo>
                  <a:lnTo>
                    <a:pt x="101060" y="20288"/>
                  </a:lnTo>
                  <a:lnTo>
                    <a:pt x="61532" y="20288"/>
                  </a:lnTo>
                  <a:lnTo>
                    <a:pt x="61532" y="124492"/>
                  </a:lnTo>
                  <a:lnTo>
                    <a:pt x="39529" y="124492"/>
                  </a:lnTo>
                  <a:lnTo>
                    <a:pt x="39529" y="202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299D9293-340E-7874-CE1F-59E2DC21E7D1}"/>
                </a:ext>
              </a:extLst>
            </p:cNvPr>
            <p:cNvSpPr/>
            <p:nvPr/>
          </p:nvSpPr>
          <p:spPr>
            <a:xfrm>
              <a:off x="7166011" y="3857192"/>
              <a:ext cx="93249" cy="124491"/>
            </a:xfrm>
            <a:custGeom>
              <a:avLst/>
              <a:gdLst>
                <a:gd name="connsiteX0" fmla="*/ 0 w 93249"/>
                <a:gd name="connsiteY0" fmla="*/ 0 h 124491"/>
                <a:gd name="connsiteX1" fmla="*/ 92392 w 93249"/>
                <a:gd name="connsiteY1" fmla="*/ 0 h 124491"/>
                <a:gd name="connsiteX2" fmla="*/ 92392 w 93249"/>
                <a:gd name="connsiteY2" fmla="*/ 19621 h 124491"/>
                <a:gd name="connsiteX3" fmla="*/ 21908 w 93249"/>
                <a:gd name="connsiteY3" fmla="*/ 19621 h 124491"/>
                <a:gd name="connsiteX4" fmla="*/ 21908 w 93249"/>
                <a:gd name="connsiteY4" fmla="*/ 52006 h 124491"/>
                <a:gd name="connsiteX5" fmla="*/ 84392 w 93249"/>
                <a:gd name="connsiteY5" fmla="*/ 52006 h 124491"/>
                <a:gd name="connsiteX6" fmla="*/ 84392 w 93249"/>
                <a:gd name="connsiteY6" fmla="*/ 71533 h 124491"/>
                <a:gd name="connsiteX7" fmla="*/ 21908 w 93249"/>
                <a:gd name="connsiteY7" fmla="*/ 71533 h 124491"/>
                <a:gd name="connsiteX8" fmla="*/ 21908 w 93249"/>
                <a:gd name="connsiteY8" fmla="*/ 104965 h 124491"/>
                <a:gd name="connsiteX9" fmla="*/ 93250 w 93249"/>
                <a:gd name="connsiteY9" fmla="*/ 104965 h 124491"/>
                <a:gd name="connsiteX10" fmla="*/ 93250 w 93249"/>
                <a:gd name="connsiteY10" fmla="*/ 124492 h 124491"/>
                <a:gd name="connsiteX11" fmla="*/ 0 w 93249"/>
                <a:gd name="connsiteY11" fmla="*/ 124492 h 124491"/>
                <a:gd name="connsiteX12" fmla="*/ 0 w 93249"/>
                <a:gd name="connsiteY12" fmla="*/ 0 h 124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49" h="124491">
                  <a:moveTo>
                    <a:pt x="0" y="0"/>
                  </a:moveTo>
                  <a:lnTo>
                    <a:pt x="92392" y="0"/>
                  </a:lnTo>
                  <a:lnTo>
                    <a:pt x="92392" y="19621"/>
                  </a:lnTo>
                  <a:lnTo>
                    <a:pt x="21908" y="19621"/>
                  </a:lnTo>
                  <a:lnTo>
                    <a:pt x="21908" y="52006"/>
                  </a:lnTo>
                  <a:lnTo>
                    <a:pt x="84392" y="52006"/>
                  </a:lnTo>
                  <a:lnTo>
                    <a:pt x="84392" y="71533"/>
                  </a:lnTo>
                  <a:lnTo>
                    <a:pt x="21908" y="71533"/>
                  </a:lnTo>
                  <a:lnTo>
                    <a:pt x="21908" y="104965"/>
                  </a:lnTo>
                  <a:lnTo>
                    <a:pt x="93250" y="104965"/>
                  </a:lnTo>
                  <a:lnTo>
                    <a:pt x="93250" y="124492"/>
                  </a:lnTo>
                  <a:lnTo>
                    <a:pt x="0" y="12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DB1DD780-E8E4-7CB3-C460-CFA605CF069A}"/>
                </a:ext>
              </a:extLst>
            </p:cNvPr>
            <p:cNvSpPr/>
            <p:nvPr/>
          </p:nvSpPr>
          <p:spPr>
            <a:xfrm>
              <a:off x="7204397" y="3153580"/>
              <a:ext cx="608742" cy="675036"/>
            </a:xfrm>
            <a:custGeom>
              <a:avLst/>
              <a:gdLst>
                <a:gd name="connsiteX0" fmla="*/ 608743 w 608742"/>
                <a:gd name="connsiteY0" fmla="*/ 0 h 675036"/>
                <a:gd name="connsiteX1" fmla="*/ 260985 w 608742"/>
                <a:gd name="connsiteY1" fmla="*/ 133921 h 675036"/>
                <a:gd name="connsiteX2" fmla="*/ 307086 w 608742"/>
                <a:gd name="connsiteY2" fmla="*/ 170974 h 675036"/>
                <a:gd name="connsiteX3" fmla="*/ 449771 w 608742"/>
                <a:gd name="connsiteY3" fmla="*/ 116014 h 675036"/>
                <a:gd name="connsiteX4" fmla="*/ 0 w 608742"/>
                <a:gd name="connsiteY4" fmla="*/ 675037 h 675036"/>
                <a:gd name="connsiteX5" fmla="*/ 65723 w 608742"/>
                <a:gd name="connsiteY5" fmla="*/ 675037 h 675036"/>
                <a:gd name="connsiteX6" fmla="*/ 608743 w 608742"/>
                <a:gd name="connsiteY6" fmla="*/ 0 h 675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8742" h="675036">
                  <a:moveTo>
                    <a:pt x="608743" y="0"/>
                  </a:moveTo>
                  <a:lnTo>
                    <a:pt x="260985" y="133921"/>
                  </a:lnTo>
                  <a:lnTo>
                    <a:pt x="307086" y="170974"/>
                  </a:lnTo>
                  <a:lnTo>
                    <a:pt x="449771" y="116014"/>
                  </a:lnTo>
                  <a:lnTo>
                    <a:pt x="0" y="675037"/>
                  </a:lnTo>
                  <a:lnTo>
                    <a:pt x="65723" y="675037"/>
                  </a:lnTo>
                  <a:lnTo>
                    <a:pt x="608743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C6535D06-2BC1-CDF5-D99F-D8EC41246AA6}"/>
                </a:ext>
              </a:extLst>
            </p:cNvPr>
            <p:cNvSpPr/>
            <p:nvPr/>
          </p:nvSpPr>
          <p:spPr>
            <a:xfrm>
              <a:off x="7972207" y="2455683"/>
              <a:ext cx="234124" cy="552069"/>
            </a:xfrm>
            <a:custGeom>
              <a:avLst/>
              <a:gdLst>
                <a:gd name="connsiteX0" fmla="*/ 0 w 234124"/>
                <a:gd name="connsiteY0" fmla="*/ 552069 h 552069"/>
                <a:gd name="connsiteX1" fmla="*/ 234125 w 234124"/>
                <a:gd name="connsiteY1" fmla="*/ 262223 h 552069"/>
                <a:gd name="connsiteX2" fmla="*/ 175641 w 234124"/>
                <a:gd name="connsiteY2" fmla="*/ 253175 h 552069"/>
                <a:gd name="connsiteX3" fmla="*/ 79629 w 234124"/>
                <a:gd name="connsiteY3" fmla="*/ 372142 h 552069"/>
                <a:gd name="connsiteX4" fmla="*/ 137255 w 234124"/>
                <a:gd name="connsiteY4" fmla="*/ 0 h 552069"/>
                <a:gd name="connsiteX5" fmla="*/ 78867 w 234124"/>
                <a:gd name="connsiteY5" fmla="*/ 42767 h 552069"/>
                <a:gd name="connsiteX6" fmla="*/ 0 w 234124"/>
                <a:gd name="connsiteY6" fmla="*/ 552069 h 55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124" h="552069">
                  <a:moveTo>
                    <a:pt x="0" y="552069"/>
                  </a:moveTo>
                  <a:lnTo>
                    <a:pt x="234125" y="262223"/>
                  </a:lnTo>
                  <a:lnTo>
                    <a:pt x="175641" y="253175"/>
                  </a:lnTo>
                  <a:lnTo>
                    <a:pt x="79629" y="372142"/>
                  </a:lnTo>
                  <a:lnTo>
                    <a:pt x="137255" y="0"/>
                  </a:lnTo>
                  <a:lnTo>
                    <a:pt x="78867" y="42767"/>
                  </a:lnTo>
                  <a:lnTo>
                    <a:pt x="0" y="55206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88BA5D48-4B34-179C-083E-FE5C245CADC1}"/>
                </a:ext>
              </a:extLst>
            </p:cNvPr>
            <p:cNvSpPr/>
            <p:nvPr/>
          </p:nvSpPr>
          <p:spPr>
            <a:xfrm>
              <a:off x="8125465" y="2557410"/>
              <a:ext cx="394906" cy="409479"/>
            </a:xfrm>
            <a:custGeom>
              <a:avLst/>
              <a:gdLst>
                <a:gd name="connsiteX0" fmla="*/ 0 w 394906"/>
                <a:gd name="connsiteY0" fmla="*/ 409480 h 409479"/>
                <a:gd name="connsiteX1" fmla="*/ 347663 w 394906"/>
                <a:gd name="connsiteY1" fmla="*/ 275558 h 409479"/>
                <a:gd name="connsiteX2" fmla="*/ 301562 w 394906"/>
                <a:gd name="connsiteY2" fmla="*/ 238506 h 409479"/>
                <a:gd name="connsiteX3" fmla="*/ 158877 w 394906"/>
                <a:gd name="connsiteY3" fmla="*/ 293465 h 409479"/>
                <a:gd name="connsiteX4" fmla="*/ 394906 w 394906"/>
                <a:gd name="connsiteY4" fmla="*/ 0 h 409479"/>
                <a:gd name="connsiteX5" fmla="*/ 322993 w 394906"/>
                <a:gd name="connsiteY5" fmla="*/ 7810 h 409479"/>
                <a:gd name="connsiteX6" fmla="*/ 0 w 394906"/>
                <a:gd name="connsiteY6" fmla="*/ 409480 h 409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4906" h="409479">
                  <a:moveTo>
                    <a:pt x="0" y="409480"/>
                  </a:moveTo>
                  <a:lnTo>
                    <a:pt x="347663" y="275558"/>
                  </a:lnTo>
                  <a:lnTo>
                    <a:pt x="301562" y="238506"/>
                  </a:lnTo>
                  <a:lnTo>
                    <a:pt x="158877" y="293465"/>
                  </a:lnTo>
                  <a:lnTo>
                    <a:pt x="394906" y="0"/>
                  </a:lnTo>
                  <a:lnTo>
                    <a:pt x="322993" y="7810"/>
                  </a:lnTo>
                  <a:lnTo>
                    <a:pt x="0" y="409480"/>
                  </a:lnTo>
                  <a:close/>
                </a:path>
              </a:pathLst>
            </a:custGeom>
            <a:solidFill>
              <a:srgbClr val="00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E111D585-5A80-D731-CF83-B1F2197B8F8C}"/>
                </a:ext>
              </a:extLst>
            </p:cNvPr>
            <p:cNvSpPr/>
            <p:nvPr/>
          </p:nvSpPr>
          <p:spPr>
            <a:xfrm>
              <a:off x="8023738" y="2920503"/>
              <a:ext cx="546735" cy="244220"/>
            </a:xfrm>
            <a:custGeom>
              <a:avLst/>
              <a:gdLst>
                <a:gd name="connsiteX0" fmla="*/ 0 w 546735"/>
                <a:gd name="connsiteY0" fmla="*/ 186309 h 244220"/>
                <a:gd name="connsiteX1" fmla="*/ 368046 w 546735"/>
                <a:gd name="connsiteY1" fmla="*/ 244221 h 244220"/>
                <a:gd name="connsiteX2" fmla="*/ 346710 w 546735"/>
                <a:gd name="connsiteY2" fmla="*/ 189071 h 244220"/>
                <a:gd name="connsiteX3" fmla="*/ 195643 w 546735"/>
                <a:gd name="connsiteY3" fmla="*/ 165259 h 244220"/>
                <a:gd name="connsiteX4" fmla="*/ 546735 w 546735"/>
                <a:gd name="connsiteY4" fmla="*/ 29146 h 244220"/>
                <a:gd name="connsiteX5" fmla="*/ 480536 w 546735"/>
                <a:gd name="connsiteY5" fmla="*/ 0 h 244220"/>
                <a:gd name="connsiteX6" fmla="*/ 0 w 546735"/>
                <a:gd name="connsiteY6" fmla="*/ 186309 h 24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735" h="244220">
                  <a:moveTo>
                    <a:pt x="0" y="186309"/>
                  </a:moveTo>
                  <a:lnTo>
                    <a:pt x="368046" y="244221"/>
                  </a:lnTo>
                  <a:lnTo>
                    <a:pt x="346710" y="189071"/>
                  </a:lnTo>
                  <a:lnTo>
                    <a:pt x="195643" y="165259"/>
                  </a:lnTo>
                  <a:lnTo>
                    <a:pt x="546735" y="29146"/>
                  </a:lnTo>
                  <a:lnTo>
                    <a:pt x="480536" y="0"/>
                  </a:lnTo>
                  <a:lnTo>
                    <a:pt x="0" y="18630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1CFDFB2B-20C7-A774-43D3-BF35138233A3}"/>
                </a:ext>
              </a:extLst>
            </p:cNvPr>
            <p:cNvSpPr/>
            <p:nvPr/>
          </p:nvSpPr>
          <p:spPr>
            <a:xfrm>
              <a:off x="8006402" y="3161962"/>
              <a:ext cx="552069" cy="234124"/>
            </a:xfrm>
            <a:custGeom>
              <a:avLst/>
              <a:gdLst>
                <a:gd name="connsiteX0" fmla="*/ 0 w 552069"/>
                <a:gd name="connsiteY0" fmla="*/ 0 h 234124"/>
                <a:gd name="connsiteX1" fmla="*/ 289750 w 552069"/>
                <a:gd name="connsiteY1" fmla="*/ 234124 h 234124"/>
                <a:gd name="connsiteX2" fmla="*/ 298799 w 552069"/>
                <a:gd name="connsiteY2" fmla="*/ 175736 h 234124"/>
                <a:gd name="connsiteX3" fmla="*/ 179927 w 552069"/>
                <a:gd name="connsiteY3" fmla="*/ 79629 h 234124"/>
                <a:gd name="connsiteX4" fmla="*/ 552069 w 552069"/>
                <a:gd name="connsiteY4" fmla="*/ 137255 h 234124"/>
                <a:gd name="connsiteX5" fmla="*/ 509302 w 552069"/>
                <a:gd name="connsiteY5" fmla="*/ 78867 h 234124"/>
                <a:gd name="connsiteX6" fmla="*/ 0 w 552069"/>
                <a:gd name="connsiteY6" fmla="*/ 0 h 234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069" h="234124">
                  <a:moveTo>
                    <a:pt x="0" y="0"/>
                  </a:moveTo>
                  <a:lnTo>
                    <a:pt x="289750" y="234124"/>
                  </a:lnTo>
                  <a:lnTo>
                    <a:pt x="298799" y="175736"/>
                  </a:lnTo>
                  <a:lnTo>
                    <a:pt x="179927" y="79629"/>
                  </a:lnTo>
                  <a:lnTo>
                    <a:pt x="552069" y="137255"/>
                  </a:lnTo>
                  <a:lnTo>
                    <a:pt x="509302" y="788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D47749EB-501F-33B5-6DD2-1D6D8BBF79B8}"/>
                </a:ext>
              </a:extLst>
            </p:cNvPr>
            <p:cNvSpPr/>
            <p:nvPr/>
          </p:nvSpPr>
          <p:spPr>
            <a:xfrm>
              <a:off x="7963730" y="3201014"/>
              <a:ext cx="409479" cy="394906"/>
            </a:xfrm>
            <a:custGeom>
              <a:avLst/>
              <a:gdLst>
                <a:gd name="connsiteX0" fmla="*/ 0 w 409479"/>
                <a:gd name="connsiteY0" fmla="*/ 0 h 394906"/>
                <a:gd name="connsiteX1" fmla="*/ 133921 w 409479"/>
                <a:gd name="connsiteY1" fmla="*/ 347663 h 394906"/>
                <a:gd name="connsiteX2" fmla="*/ 170974 w 409479"/>
                <a:gd name="connsiteY2" fmla="*/ 301657 h 394906"/>
                <a:gd name="connsiteX3" fmla="*/ 116015 w 409479"/>
                <a:gd name="connsiteY3" fmla="*/ 158972 h 394906"/>
                <a:gd name="connsiteX4" fmla="*/ 409480 w 409479"/>
                <a:gd name="connsiteY4" fmla="*/ 394906 h 394906"/>
                <a:gd name="connsiteX5" fmla="*/ 401669 w 409479"/>
                <a:gd name="connsiteY5" fmla="*/ 322993 h 394906"/>
                <a:gd name="connsiteX6" fmla="*/ 0 w 409479"/>
                <a:gd name="connsiteY6" fmla="*/ 0 h 39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9479" h="394906">
                  <a:moveTo>
                    <a:pt x="0" y="0"/>
                  </a:moveTo>
                  <a:lnTo>
                    <a:pt x="133921" y="347663"/>
                  </a:lnTo>
                  <a:lnTo>
                    <a:pt x="170974" y="301657"/>
                  </a:lnTo>
                  <a:lnTo>
                    <a:pt x="116015" y="158972"/>
                  </a:lnTo>
                  <a:lnTo>
                    <a:pt x="409480" y="394906"/>
                  </a:lnTo>
                  <a:lnTo>
                    <a:pt x="401669" y="3229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E6B04AF1-534E-AA2F-5FED-F8686CB4B88E}"/>
                </a:ext>
              </a:extLst>
            </p:cNvPr>
            <p:cNvSpPr/>
            <p:nvPr/>
          </p:nvSpPr>
          <p:spPr>
            <a:xfrm>
              <a:off x="7849430" y="3213492"/>
              <a:ext cx="244220" cy="546734"/>
            </a:xfrm>
            <a:custGeom>
              <a:avLst/>
              <a:gdLst>
                <a:gd name="connsiteX0" fmla="*/ 57912 w 244220"/>
                <a:gd name="connsiteY0" fmla="*/ 0 h 546734"/>
                <a:gd name="connsiteX1" fmla="*/ 0 w 244220"/>
                <a:gd name="connsiteY1" fmla="*/ 368141 h 546734"/>
                <a:gd name="connsiteX2" fmla="*/ 55150 w 244220"/>
                <a:gd name="connsiteY2" fmla="*/ 346710 h 546734"/>
                <a:gd name="connsiteX3" fmla="*/ 78867 w 244220"/>
                <a:gd name="connsiteY3" fmla="*/ 195739 h 546734"/>
                <a:gd name="connsiteX4" fmla="*/ 215075 w 244220"/>
                <a:gd name="connsiteY4" fmla="*/ 546735 h 546734"/>
                <a:gd name="connsiteX5" fmla="*/ 244221 w 244220"/>
                <a:gd name="connsiteY5" fmla="*/ 480631 h 546734"/>
                <a:gd name="connsiteX6" fmla="*/ 57912 w 244220"/>
                <a:gd name="connsiteY6" fmla="*/ 0 h 546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220" h="546734">
                  <a:moveTo>
                    <a:pt x="57912" y="0"/>
                  </a:moveTo>
                  <a:lnTo>
                    <a:pt x="0" y="368141"/>
                  </a:lnTo>
                  <a:lnTo>
                    <a:pt x="55150" y="346710"/>
                  </a:lnTo>
                  <a:lnTo>
                    <a:pt x="78867" y="195739"/>
                  </a:lnTo>
                  <a:lnTo>
                    <a:pt x="215075" y="546735"/>
                  </a:lnTo>
                  <a:lnTo>
                    <a:pt x="244221" y="480631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F4632BFD-BC06-17D5-64C7-E44F1B97B259}"/>
                </a:ext>
              </a:extLst>
            </p:cNvPr>
            <p:cNvSpPr/>
            <p:nvPr/>
          </p:nvSpPr>
          <p:spPr>
            <a:xfrm>
              <a:off x="7617973" y="3196157"/>
              <a:ext cx="234219" cy="552069"/>
            </a:xfrm>
            <a:custGeom>
              <a:avLst/>
              <a:gdLst>
                <a:gd name="connsiteX0" fmla="*/ 234220 w 234219"/>
                <a:gd name="connsiteY0" fmla="*/ 0 h 552069"/>
                <a:gd name="connsiteX1" fmla="*/ 0 w 234219"/>
                <a:gd name="connsiteY1" fmla="*/ 289846 h 552069"/>
                <a:gd name="connsiteX2" fmla="*/ 58483 w 234219"/>
                <a:gd name="connsiteY2" fmla="*/ 298894 h 552069"/>
                <a:gd name="connsiteX3" fmla="*/ 154591 w 234219"/>
                <a:gd name="connsiteY3" fmla="*/ 179927 h 552069"/>
                <a:gd name="connsiteX4" fmla="*/ 96965 w 234219"/>
                <a:gd name="connsiteY4" fmla="*/ 552069 h 552069"/>
                <a:gd name="connsiteX5" fmla="*/ 155258 w 234219"/>
                <a:gd name="connsiteY5" fmla="*/ 509397 h 552069"/>
                <a:gd name="connsiteX6" fmla="*/ 234220 w 234219"/>
                <a:gd name="connsiteY6" fmla="*/ 0 h 55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219" h="552069">
                  <a:moveTo>
                    <a:pt x="234220" y="0"/>
                  </a:moveTo>
                  <a:lnTo>
                    <a:pt x="0" y="289846"/>
                  </a:lnTo>
                  <a:lnTo>
                    <a:pt x="58483" y="298894"/>
                  </a:lnTo>
                  <a:lnTo>
                    <a:pt x="154591" y="179927"/>
                  </a:lnTo>
                  <a:lnTo>
                    <a:pt x="96965" y="552069"/>
                  </a:lnTo>
                  <a:lnTo>
                    <a:pt x="155258" y="509397"/>
                  </a:lnTo>
                  <a:lnTo>
                    <a:pt x="23422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BD7E2CEB-50B9-CE1E-D227-080178A58BE6}"/>
                </a:ext>
              </a:extLst>
            </p:cNvPr>
            <p:cNvSpPr/>
            <p:nvPr/>
          </p:nvSpPr>
          <p:spPr>
            <a:xfrm>
              <a:off x="7253832" y="3039280"/>
              <a:ext cx="546734" cy="244125"/>
            </a:xfrm>
            <a:custGeom>
              <a:avLst/>
              <a:gdLst>
                <a:gd name="connsiteX0" fmla="*/ 546735 w 546734"/>
                <a:gd name="connsiteY0" fmla="*/ 57817 h 244125"/>
                <a:gd name="connsiteX1" fmla="*/ 178689 w 546734"/>
                <a:gd name="connsiteY1" fmla="*/ 0 h 244125"/>
                <a:gd name="connsiteX2" fmla="*/ 200025 w 546734"/>
                <a:gd name="connsiteY2" fmla="*/ 55054 h 244125"/>
                <a:gd name="connsiteX3" fmla="*/ 351092 w 546734"/>
                <a:gd name="connsiteY3" fmla="*/ 78867 h 244125"/>
                <a:gd name="connsiteX4" fmla="*/ 0 w 546734"/>
                <a:gd name="connsiteY4" fmla="*/ 214979 h 244125"/>
                <a:gd name="connsiteX5" fmla="*/ 66199 w 546734"/>
                <a:gd name="connsiteY5" fmla="*/ 244126 h 244125"/>
                <a:gd name="connsiteX6" fmla="*/ 546735 w 546734"/>
                <a:gd name="connsiteY6" fmla="*/ 57817 h 24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734" h="244125">
                  <a:moveTo>
                    <a:pt x="546735" y="57817"/>
                  </a:moveTo>
                  <a:lnTo>
                    <a:pt x="178689" y="0"/>
                  </a:lnTo>
                  <a:lnTo>
                    <a:pt x="200025" y="55054"/>
                  </a:lnTo>
                  <a:lnTo>
                    <a:pt x="351092" y="78867"/>
                  </a:lnTo>
                  <a:lnTo>
                    <a:pt x="0" y="214979"/>
                  </a:lnTo>
                  <a:lnTo>
                    <a:pt x="66199" y="244126"/>
                  </a:lnTo>
                  <a:lnTo>
                    <a:pt x="546735" y="5781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352AE479-F28B-A790-3E0F-EBE7A2617AC1}"/>
                </a:ext>
              </a:extLst>
            </p:cNvPr>
            <p:cNvSpPr/>
            <p:nvPr/>
          </p:nvSpPr>
          <p:spPr>
            <a:xfrm>
              <a:off x="7265929" y="2807822"/>
              <a:ext cx="552068" cy="234124"/>
            </a:xfrm>
            <a:custGeom>
              <a:avLst/>
              <a:gdLst>
                <a:gd name="connsiteX0" fmla="*/ 552069 w 552068"/>
                <a:gd name="connsiteY0" fmla="*/ 234125 h 234124"/>
                <a:gd name="connsiteX1" fmla="*/ 262223 w 552068"/>
                <a:gd name="connsiteY1" fmla="*/ 0 h 234124"/>
                <a:gd name="connsiteX2" fmla="*/ 253175 w 552068"/>
                <a:gd name="connsiteY2" fmla="*/ 58388 h 234124"/>
                <a:gd name="connsiteX3" fmla="*/ 372046 w 552068"/>
                <a:gd name="connsiteY3" fmla="*/ 154496 h 234124"/>
                <a:gd name="connsiteX4" fmla="*/ 0 w 552068"/>
                <a:gd name="connsiteY4" fmla="*/ 96869 h 234124"/>
                <a:gd name="connsiteX5" fmla="*/ 42672 w 552068"/>
                <a:gd name="connsiteY5" fmla="*/ 155258 h 234124"/>
                <a:gd name="connsiteX6" fmla="*/ 552069 w 552068"/>
                <a:gd name="connsiteY6" fmla="*/ 234125 h 234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068" h="234124">
                  <a:moveTo>
                    <a:pt x="552069" y="234125"/>
                  </a:moveTo>
                  <a:lnTo>
                    <a:pt x="262223" y="0"/>
                  </a:lnTo>
                  <a:lnTo>
                    <a:pt x="253175" y="58388"/>
                  </a:lnTo>
                  <a:lnTo>
                    <a:pt x="372046" y="154496"/>
                  </a:lnTo>
                  <a:lnTo>
                    <a:pt x="0" y="96869"/>
                  </a:lnTo>
                  <a:lnTo>
                    <a:pt x="42672" y="155258"/>
                  </a:lnTo>
                  <a:lnTo>
                    <a:pt x="552069" y="23412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C16F9220-55FB-B12B-9E0D-3CC64C37DA2B}"/>
                </a:ext>
              </a:extLst>
            </p:cNvPr>
            <p:cNvSpPr/>
            <p:nvPr/>
          </p:nvSpPr>
          <p:spPr>
            <a:xfrm>
              <a:off x="7451095" y="2607988"/>
              <a:ext cx="409479" cy="394906"/>
            </a:xfrm>
            <a:custGeom>
              <a:avLst/>
              <a:gdLst>
                <a:gd name="connsiteX0" fmla="*/ 409480 w 409479"/>
                <a:gd name="connsiteY0" fmla="*/ 394906 h 394906"/>
                <a:gd name="connsiteX1" fmla="*/ 275558 w 409479"/>
                <a:gd name="connsiteY1" fmla="*/ 47244 h 394906"/>
                <a:gd name="connsiteX2" fmla="*/ 238506 w 409479"/>
                <a:gd name="connsiteY2" fmla="*/ 93345 h 394906"/>
                <a:gd name="connsiteX3" fmla="*/ 293465 w 409479"/>
                <a:gd name="connsiteY3" fmla="*/ 235934 h 394906"/>
                <a:gd name="connsiteX4" fmla="*/ 0 w 409479"/>
                <a:gd name="connsiteY4" fmla="*/ 0 h 394906"/>
                <a:gd name="connsiteX5" fmla="*/ 7810 w 409479"/>
                <a:gd name="connsiteY5" fmla="*/ 71914 h 394906"/>
                <a:gd name="connsiteX6" fmla="*/ 409480 w 409479"/>
                <a:gd name="connsiteY6" fmla="*/ 394906 h 39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9479" h="394906">
                  <a:moveTo>
                    <a:pt x="409480" y="394906"/>
                  </a:moveTo>
                  <a:lnTo>
                    <a:pt x="275558" y="47244"/>
                  </a:lnTo>
                  <a:lnTo>
                    <a:pt x="238506" y="93345"/>
                  </a:lnTo>
                  <a:lnTo>
                    <a:pt x="293465" y="235934"/>
                  </a:lnTo>
                  <a:lnTo>
                    <a:pt x="0" y="0"/>
                  </a:lnTo>
                  <a:lnTo>
                    <a:pt x="7810" y="71914"/>
                  </a:lnTo>
                  <a:lnTo>
                    <a:pt x="409480" y="39490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2D4C1486-3951-8E79-DD2E-733554D93CBD}"/>
                </a:ext>
              </a:extLst>
            </p:cNvPr>
            <p:cNvSpPr/>
            <p:nvPr/>
          </p:nvSpPr>
          <p:spPr>
            <a:xfrm>
              <a:off x="7730653" y="2443682"/>
              <a:ext cx="244220" cy="546734"/>
            </a:xfrm>
            <a:custGeom>
              <a:avLst/>
              <a:gdLst>
                <a:gd name="connsiteX0" fmla="*/ 186404 w 244220"/>
                <a:gd name="connsiteY0" fmla="*/ 546735 h 546734"/>
                <a:gd name="connsiteX1" fmla="*/ 244221 w 244220"/>
                <a:gd name="connsiteY1" fmla="*/ 178594 h 546734"/>
                <a:gd name="connsiteX2" fmla="*/ 189071 w 244220"/>
                <a:gd name="connsiteY2" fmla="*/ 200025 h 546734"/>
                <a:gd name="connsiteX3" fmla="*/ 165354 w 244220"/>
                <a:gd name="connsiteY3" fmla="*/ 351092 h 546734"/>
                <a:gd name="connsiteX4" fmla="*/ 29242 w 244220"/>
                <a:gd name="connsiteY4" fmla="*/ 0 h 546734"/>
                <a:gd name="connsiteX5" fmla="*/ 0 w 244220"/>
                <a:gd name="connsiteY5" fmla="*/ 66104 h 546734"/>
                <a:gd name="connsiteX6" fmla="*/ 186404 w 244220"/>
                <a:gd name="connsiteY6" fmla="*/ 546735 h 546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220" h="546734">
                  <a:moveTo>
                    <a:pt x="186404" y="546735"/>
                  </a:moveTo>
                  <a:lnTo>
                    <a:pt x="244221" y="178594"/>
                  </a:lnTo>
                  <a:lnTo>
                    <a:pt x="189071" y="200025"/>
                  </a:lnTo>
                  <a:lnTo>
                    <a:pt x="165354" y="351092"/>
                  </a:lnTo>
                  <a:lnTo>
                    <a:pt x="29242" y="0"/>
                  </a:lnTo>
                  <a:lnTo>
                    <a:pt x="0" y="66104"/>
                  </a:lnTo>
                  <a:lnTo>
                    <a:pt x="186404" y="5467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D1E9ED5B-8BE3-584A-906D-96F541EB05B9}"/>
                </a:ext>
              </a:extLst>
            </p:cNvPr>
            <p:cNvSpPr/>
            <p:nvPr/>
          </p:nvSpPr>
          <p:spPr>
            <a:xfrm>
              <a:off x="8492844" y="4010449"/>
              <a:ext cx="222408" cy="253079"/>
            </a:xfrm>
            <a:custGeom>
              <a:avLst/>
              <a:gdLst>
                <a:gd name="connsiteX0" fmla="*/ 222409 w 222408"/>
                <a:gd name="connsiteY0" fmla="*/ 74390 h 253079"/>
                <a:gd name="connsiteX1" fmla="*/ 203168 w 222408"/>
                <a:gd name="connsiteY1" fmla="*/ 129349 h 253079"/>
                <a:gd name="connsiteX2" fmla="*/ 146209 w 222408"/>
                <a:gd name="connsiteY2" fmla="*/ 148018 h 253079"/>
                <a:gd name="connsiteX3" fmla="*/ 98298 w 222408"/>
                <a:gd name="connsiteY3" fmla="*/ 148018 h 253079"/>
                <a:gd name="connsiteX4" fmla="*/ 66580 w 222408"/>
                <a:gd name="connsiteY4" fmla="*/ 156115 h 253079"/>
                <a:gd name="connsiteX5" fmla="*/ 57055 w 222408"/>
                <a:gd name="connsiteY5" fmla="*/ 184309 h 253079"/>
                <a:gd name="connsiteX6" fmla="*/ 57055 w 222408"/>
                <a:gd name="connsiteY6" fmla="*/ 209740 h 253079"/>
                <a:gd name="connsiteX7" fmla="*/ 221361 w 222408"/>
                <a:gd name="connsiteY7" fmla="*/ 209740 h 253079"/>
                <a:gd name="connsiteX8" fmla="*/ 221361 w 222408"/>
                <a:gd name="connsiteY8" fmla="*/ 253079 h 253079"/>
                <a:gd name="connsiteX9" fmla="*/ 0 w 222408"/>
                <a:gd name="connsiteY9" fmla="*/ 253079 h 253079"/>
                <a:gd name="connsiteX10" fmla="*/ 0 w 222408"/>
                <a:gd name="connsiteY10" fmla="*/ 176974 h 253079"/>
                <a:gd name="connsiteX11" fmla="*/ 4953 w 222408"/>
                <a:gd name="connsiteY11" fmla="*/ 142780 h 253079"/>
                <a:gd name="connsiteX12" fmla="*/ 20479 w 222408"/>
                <a:gd name="connsiteY12" fmla="*/ 119824 h 253079"/>
                <a:gd name="connsiteX13" fmla="*/ 47435 w 222408"/>
                <a:gd name="connsiteY13" fmla="*/ 106966 h 253079"/>
                <a:gd name="connsiteX14" fmla="*/ 87059 w 222408"/>
                <a:gd name="connsiteY14" fmla="*/ 102870 h 253079"/>
                <a:gd name="connsiteX15" fmla="*/ 121253 w 222408"/>
                <a:gd name="connsiteY15" fmla="*/ 102870 h 253079"/>
                <a:gd name="connsiteX16" fmla="*/ 152305 w 222408"/>
                <a:gd name="connsiteY16" fmla="*/ 97060 h 253079"/>
                <a:gd name="connsiteX17" fmla="*/ 162878 w 222408"/>
                <a:gd name="connsiteY17" fmla="*/ 73438 h 253079"/>
                <a:gd name="connsiteX18" fmla="*/ 152972 w 222408"/>
                <a:gd name="connsiteY18" fmla="*/ 49149 h 253079"/>
                <a:gd name="connsiteX19" fmla="*/ 121253 w 222408"/>
                <a:gd name="connsiteY19" fmla="*/ 43339 h 253079"/>
                <a:gd name="connsiteX20" fmla="*/ 0 w 222408"/>
                <a:gd name="connsiteY20" fmla="*/ 43339 h 253079"/>
                <a:gd name="connsiteX21" fmla="*/ 0 w 222408"/>
                <a:gd name="connsiteY21" fmla="*/ 0 h 253079"/>
                <a:gd name="connsiteX22" fmla="*/ 144494 w 222408"/>
                <a:gd name="connsiteY22" fmla="*/ 0 h 253079"/>
                <a:gd name="connsiteX23" fmla="*/ 169164 w 222408"/>
                <a:gd name="connsiteY23" fmla="*/ 1238 h 253079"/>
                <a:gd name="connsiteX24" fmla="*/ 190691 w 222408"/>
                <a:gd name="connsiteY24" fmla="*/ 8477 h 253079"/>
                <a:gd name="connsiteX25" fmla="*/ 222409 w 222408"/>
                <a:gd name="connsiteY25" fmla="*/ 74390 h 253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2408" h="253079">
                  <a:moveTo>
                    <a:pt x="222409" y="74390"/>
                  </a:moveTo>
                  <a:cubicBezTo>
                    <a:pt x="222409" y="98584"/>
                    <a:pt x="216027" y="116967"/>
                    <a:pt x="203168" y="129349"/>
                  </a:cubicBezTo>
                  <a:cubicBezTo>
                    <a:pt x="190310" y="141827"/>
                    <a:pt x="171355" y="148018"/>
                    <a:pt x="146209" y="148018"/>
                  </a:cubicBezTo>
                  <a:lnTo>
                    <a:pt x="98298" y="148018"/>
                  </a:lnTo>
                  <a:cubicBezTo>
                    <a:pt x="83534" y="148018"/>
                    <a:pt x="72962" y="150781"/>
                    <a:pt x="66580" y="156115"/>
                  </a:cubicBezTo>
                  <a:cubicBezTo>
                    <a:pt x="60198" y="161544"/>
                    <a:pt x="57055" y="170879"/>
                    <a:pt x="57055" y="184309"/>
                  </a:cubicBezTo>
                  <a:lnTo>
                    <a:pt x="57055" y="209740"/>
                  </a:lnTo>
                  <a:lnTo>
                    <a:pt x="221361" y="209740"/>
                  </a:lnTo>
                  <a:lnTo>
                    <a:pt x="221361" y="253079"/>
                  </a:lnTo>
                  <a:lnTo>
                    <a:pt x="0" y="253079"/>
                  </a:lnTo>
                  <a:lnTo>
                    <a:pt x="0" y="176974"/>
                  </a:lnTo>
                  <a:cubicBezTo>
                    <a:pt x="0" y="163544"/>
                    <a:pt x="1619" y="152209"/>
                    <a:pt x="4953" y="142780"/>
                  </a:cubicBezTo>
                  <a:cubicBezTo>
                    <a:pt x="8287" y="133350"/>
                    <a:pt x="13430" y="125730"/>
                    <a:pt x="20479" y="119824"/>
                  </a:cubicBezTo>
                  <a:cubicBezTo>
                    <a:pt x="27527" y="113919"/>
                    <a:pt x="36481" y="109633"/>
                    <a:pt x="47435" y="106966"/>
                  </a:cubicBezTo>
                  <a:cubicBezTo>
                    <a:pt x="58388" y="104299"/>
                    <a:pt x="71628" y="102870"/>
                    <a:pt x="87059" y="102870"/>
                  </a:cubicBezTo>
                  <a:lnTo>
                    <a:pt x="121253" y="102870"/>
                  </a:lnTo>
                  <a:cubicBezTo>
                    <a:pt x="134874" y="102870"/>
                    <a:pt x="145256" y="100965"/>
                    <a:pt x="152305" y="97060"/>
                  </a:cubicBezTo>
                  <a:cubicBezTo>
                    <a:pt x="159353" y="93154"/>
                    <a:pt x="162878" y="85249"/>
                    <a:pt x="162878" y="73438"/>
                  </a:cubicBezTo>
                  <a:cubicBezTo>
                    <a:pt x="162878" y="61627"/>
                    <a:pt x="159544" y="53054"/>
                    <a:pt x="152972" y="49149"/>
                  </a:cubicBezTo>
                  <a:cubicBezTo>
                    <a:pt x="146400" y="45244"/>
                    <a:pt x="135827" y="43339"/>
                    <a:pt x="121253" y="43339"/>
                  </a:cubicBezTo>
                  <a:lnTo>
                    <a:pt x="0" y="43339"/>
                  </a:lnTo>
                  <a:lnTo>
                    <a:pt x="0" y="0"/>
                  </a:lnTo>
                  <a:lnTo>
                    <a:pt x="144494" y="0"/>
                  </a:lnTo>
                  <a:cubicBezTo>
                    <a:pt x="153448" y="0"/>
                    <a:pt x="161639" y="381"/>
                    <a:pt x="169164" y="1238"/>
                  </a:cubicBezTo>
                  <a:cubicBezTo>
                    <a:pt x="176689" y="2096"/>
                    <a:pt x="183833" y="4477"/>
                    <a:pt x="190691" y="8477"/>
                  </a:cubicBezTo>
                  <a:cubicBezTo>
                    <a:pt x="211836" y="20955"/>
                    <a:pt x="222409" y="42958"/>
                    <a:pt x="222409" y="74390"/>
                  </a:cubicBezTo>
                </a:path>
              </a:pathLst>
            </a:custGeom>
            <a:solidFill>
              <a:srgbClr val="00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D0EFE551-E8F2-0A55-E1BF-211F98F4D863}"/>
                </a:ext>
              </a:extLst>
            </p:cNvPr>
            <p:cNvSpPr/>
            <p:nvPr/>
          </p:nvSpPr>
          <p:spPr>
            <a:xfrm>
              <a:off x="8750495" y="4010449"/>
              <a:ext cx="223551" cy="253079"/>
            </a:xfrm>
            <a:custGeom>
              <a:avLst/>
              <a:gdLst>
                <a:gd name="connsiteX0" fmla="*/ 223552 w 223551"/>
                <a:gd name="connsiteY0" fmla="*/ 178022 h 253079"/>
                <a:gd name="connsiteX1" fmla="*/ 201358 w 223551"/>
                <a:gd name="connsiteY1" fmla="*/ 234220 h 253079"/>
                <a:gd name="connsiteX2" fmla="*/ 134683 w 223551"/>
                <a:gd name="connsiteY2" fmla="*/ 253079 h 253079"/>
                <a:gd name="connsiteX3" fmla="*/ 0 w 223551"/>
                <a:gd name="connsiteY3" fmla="*/ 253079 h 253079"/>
                <a:gd name="connsiteX4" fmla="*/ 0 w 223551"/>
                <a:gd name="connsiteY4" fmla="*/ 209740 h 253079"/>
                <a:gd name="connsiteX5" fmla="*/ 122682 w 223551"/>
                <a:gd name="connsiteY5" fmla="*/ 209740 h 253079"/>
                <a:gd name="connsiteX6" fmla="*/ 151924 w 223551"/>
                <a:gd name="connsiteY6" fmla="*/ 202692 h 253079"/>
                <a:gd name="connsiteX7" fmla="*/ 161068 w 223551"/>
                <a:gd name="connsiteY7" fmla="*/ 178022 h 253079"/>
                <a:gd name="connsiteX8" fmla="*/ 151924 w 223551"/>
                <a:gd name="connsiteY8" fmla="*/ 153543 h 253079"/>
                <a:gd name="connsiteX9" fmla="*/ 122682 w 223551"/>
                <a:gd name="connsiteY9" fmla="*/ 146304 h 253079"/>
                <a:gd name="connsiteX10" fmla="*/ 0 w 223551"/>
                <a:gd name="connsiteY10" fmla="*/ 146304 h 253079"/>
                <a:gd name="connsiteX11" fmla="*/ 0 w 223551"/>
                <a:gd name="connsiteY11" fmla="*/ 0 h 253079"/>
                <a:gd name="connsiteX12" fmla="*/ 210503 w 223551"/>
                <a:gd name="connsiteY12" fmla="*/ 0 h 253079"/>
                <a:gd name="connsiteX13" fmla="*/ 210503 w 223551"/>
                <a:gd name="connsiteY13" fmla="*/ 43339 h 253079"/>
                <a:gd name="connsiteX14" fmla="*/ 56102 w 223551"/>
                <a:gd name="connsiteY14" fmla="*/ 43339 h 253079"/>
                <a:gd name="connsiteX15" fmla="*/ 56102 w 223551"/>
                <a:gd name="connsiteY15" fmla="*/ 102965 h 253079"/>
                <a:gd name="connsiteX16" fmla="*/ 146685 w 223551"/>
                <a:gd name="connsiteY16" fmla="*/ 102965 h 253079"/>
                <a:gd name="connsiteX17" fmla="*/ 203645 w 223551"/>
                <a:gd name="connsiteY17" fmla="*/ 122491 h 253079"/>
                <a:gd name="connsiteX18" fmla="*/ 223552 w 223551"/>
                <a:gd name="connsiteY18" fmla="*/ 178022 h 253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3551" h="253079">
                  <a:moveTo>
                    <a:pt x="223552" y="178022"/>
                  </a:moveTo>
                  <a:cubicBezTo>
                    <a:pt x="223552" y="202978"/>
                    <a:pt x="216122" y="221647"/>
                    <a:pt x="201358" y="234220"/>
                  </a:cubicBezTo>
                  <a:cubicBezTo>
                    <a:pt x="186595" y="246793"/>
                    <a:pt x="164306" y="253079"/>
                    <a:pt x="134683" y="253079"/>
                  </a:cubicBezTo>
                  <a:lnTo>
                    <a:pt x="0" y="253079"/>
                  </a:lnTo>
                  <a:lnTo>
                    <a:pt x="0" y="209740"/>
                  </a:lnTo>
                  <a:lnTo>
                    <a:pt x="122682" y="209740"/>
                  </a:lnTo>
                  <a:cubicBezTo>
                    <a:pt x="136112" y="209740"/>
                    <a:pt x="145828" y="207359"/>
                    <a:pt x="151924" y="202692"/>
                  </a:cubicBezTo>
                  <a:cubicBezTo>
                    <a:pt x="158020" y="198025"/>
                    <a:pt x="161068" y="189738"/>
                    <a:pt x="161068" y="178022"/>
                  </a:cubicBezTo>
                  <a:cubicBezTo>
                    <a:pt x="161068" y="166306"/>
                    <a:pt x="158020" y="158305"/>
                    <a:pt x="151924" y="153543"/>
                  </a:cubicBezTo>
                  <a:cubicBezTo>
                    <a:pt x="145828" y="148685"/>
                    <a:pt x="136017" y="146304"/>
                    <a:pt x="122682" y="146304"/>
                  </a:cubicBezTo>
                  <a:lnTo>
                    <a:pt x="0" y="146304"/>
                  </a:lnTo>
                  <a:lnTo>
                    <a:pt x="0" y="0"/>
                  </a:lnTo>
                  <a:lnTo>
                    <a:pt x="210503" y="0"/>
                  </a:lnTo>
                  <a:lnTo>
                    <a:pt x="210503" y="43339"/>
                  </a:lnTo>
                  <a:lnTo>
                    <a:pt x="56102" y="43339"/>
                  </a:lnTo>
                  <a:lnTo>
                    <a:pt x="56102" y="102965"/>
                  </a:lnTo>
                  <a:lnTo>
                    <a:pt x="146685" y="102965"/>
                  </a:lnTo>
                  <a:cubicBezTo>
                    <a:pt x="171355" y="102965"/>
                    <a:pt x="190309" y="109442"/>
                    <a:pt x="203645" y="122491"/>
                  </a:cubicBezTo>
                  <a:cubicBezTo>
                    <a:pt x="216884" y="135541"/>
                    <a:pt x="223552" y="154019"/>
                    <a:pt x="223552" y="178022"/>
                  </a:cubicBezTo>
                </a:path>
              </a:pathLst>
            </a:custGeom>
            <a:solidFill>
              <a:srgbClr val="00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45A8ADC7-D81C-9854-AB09-CAAECE30F413}"/>
                </a:ext>
              </a:extLst>
            </p:cNvPr>
            <p:cNvSpPr/>
            <p:nvPr/>
          </p:nvSpPr>
          <p:spPr>
            <a:xfrm>
              <a:off x="6805109" y="4392021"/>
              <a:ext cx="71628" cy="110299"/>
            </a:xfrm>
            <a:custGeom>
              <a:avLst/>
              <a:gdLst>
                <a:gd name="connsiteX0" fmla="*/ 36957 w 71628"/>
                <a:gd name="connsiteY0" fmla="*/ 95 h 110299"/>
                <a:gd name="connsiteX1" fmla="*/ 67151 w 71628"/>
                <a:gd name="connsiteY1" fmla="*/ 7906 h 110299"/>
                <a:gd name="connsiteX2" fmla="*/ 67151 w 71628"/>
                <a:gd name="connsiteY2" fmla="*/ 26384 h 110299"/>
                <a:gd name="connsiteX3" fmla="*/ 37529 w 71628"/>
                <a:gd name="connsiteY3" fmla="*/ 16288 h 110299"/>
                <a:gd name="connsiteX4" fmla="*/ 25241 w 71628"/>
                <a:gd name="connsiteY4" fmla="*/ 19336 h 110299"/>
                <a:gd name="connsiteX5" fmla="*/ 20860 w 71628"/>
                <a:gd name="connsiteY5" fmla="*/ 27432 h 110299"/>
                <a:gd name="connsiteX6" fmla="*/ 29051 w 71628"/>
                <a:gd name="connsiteY6" fmla="*/ 38671 h 110299"/>
                <a:gd name="connsiteX7" fmla="*/ 46768 w 71628"/>
                <a:gd name="connsiteY7" fmla="*/ 47244 h 110299"/>
                <a:gd name="connsiteX8" fmla="*/ 65818 w 71628"/>
                <a:gd name="connsiteY8" fmla="*/ 61150 h 110299"/>
                <a:gd name="connsiteX9" fmla="*/ 71628 w 71628"/>
                <a:gd name="connsiteY9" fmla="*/ 79438 h 110299"/>
                <a:gd name="connsiteX10" fmla="*/ 61627 w 71628"/>
                <a:gd name="connsiteY10" fmla="*/ 101822 h 110299"/>
                <a:gd name="connsiteX11" fmla="*/ 35814 w 71628"/>
                <a:gd name="connsiteY11" fmla="*/ 110299 h 110299"/>
                <a:gd name="connsiteX12" fmla="*/ 18098 w 71628"/>
                <a:gd name="connsiteY12" fmla="*/ 108013 h 110299"/>
                <a:gd name="connsiteX13" fmla="*/ 1429 w 71628"/>
                <a:gd name="connsiteY13" fmla="*/ 100203 h 110299"/>
                <a:gd name="connsiteX14" fmla="*/ 1429 w 71628"/>
                <a:gd name="connsiteY14" fmla="*/ 79724 h 110299"/>
                <a:gd name="connsiteX15" fmla="*/ 33909 w 71628"/>
                <a:gd name="connsiteY15" fmla="*/ 94012 h 110299"/>
                <a:gd name="connsiteX16" fmla="*/ 46196 w 71628"/>
                <a:gd name="connsiteY16" fmla="*/ 90678 h 110299"/>
                <a:gd name="connsiteX17" fmla="*/ 50864 w 71628"/>
                <a:gd name="connsiteY17" fmla="*/ 81915 h 110299"/>
                <a:gd name="connsiteX18" fmla="*/ 42672 w 71628"/>
                <a:gd name="connsiteY18" fmla="*/ 69723 h 110299"/>
                <a:gd name="connsiteX19" fmla="*/ 25241 w 71628"/>
                <a:gd name="connsiteY19" fmla="*/ 60865 h 110299"/>
                <a:gd name="connsiteX20" fmla="*/ 6287 w 71628"/>
                <a:gd name="connsiteY20" fmla="*/ 47434 h 110299"/>
                <a:gd name="connsiteX21" fmla="*/ 0 w 71628"/>
                <a:gd name="connsiteY21" fmla="*/ 29623 h 110299"/>
                <a:gd name="connsiteX22" fmla="*/ 10096 w 71628"/>
                <a:gd name="connsiteY22" fmla="*/ 8001 h 110299"/>
                <a:gd name="connsiteX23" fmla="*/ 36767 w 71628"/>
                <a:gd name="connsiteY23" fmla="*/ 0 h 110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1628" h="110299">
                  <a:moveTo>
                    <a:pt x="36957" y="95"/>
                  </a:moveTo>
                  <a:cubicBezTo>
                    <a:pt x="47435" y="95"/>
                    <a:pt x="57531" y="2762"/>
                    <a:pt x="67151" y="7906"/>
                  </a:cubicBezTo>
                  <a:lnTo>
                    <a:pt x="67151" y="26384"/>
                  </a:lnTo>
                  <a:cubicBezTo>
                    <a:pt x="56007" y="19717"/>
                    <a:pt x="46101" y="16288"/>
                    <a:pt x="37529" y="16288"/>
                  </a:cubicBezTo>
                  <a:cubicBezTo>
                    <a:pt x="32290" y="16288"/>
                    <a:pt x="28194" y="17336"/>
                    <a:pt x="25241" y="19336"/>
                  </a:cubicBezTo>
                  <a:cubicBezTo>
                    <a:pt x="22289" y="21336"/>
                    <a:pt x="20860" y="24098"/>
                    <a:pt x="20860" y="27432"/>
                  </a:cubicBezTo>
                  <a:cubicBezTo>
                    <a:pt x="20860" y="31528"/>
                    <a:pt x="23622" y="35242"/>
                    <a:pt x="29051" y="38671"/>
                  </a:cubicBezTo>
                  <a:cubicBezTo>
                    <a:pt x="30575" y="39719"/>
                    <a:pt x="36481" y="42577"/>
                    <a:pt x="46768" y="47244"/>
                  </a:cubicBezTo>
                  <a:cubicBezTo>
                    <a:pt x="55626" y="51435"/>
                    <a:pt x="62008" y="56007"/>
                    <a:pt x="65818" y="61150"/>
                  </a:cubicBezTo>
                  <a:cubicBezTo>
                    <a:pt x="69723" y="66199"/>
                    <a:pt x="71628" y="72295"/>
                    <a:pt x="71628" y="79438"/>
                  </a:cubicBezTo>
                  <a:cubicBezTo>
                    <a:pt x="71628" y="88678"/>
                    <a:pt x="68294" y="96107"/>
                    <a:pt x="61627" y="101822"/>
                  </a:cubicBezTo>
                  <a:cubicBezTo>
                    <a:pt x="54959" y="107537"/>
                    <a:pt x="46387" y="110299"/>
                    <a:pt x="35814" y="110299"/>
                  </a:cubicBezTo>
                  <a:cubicBezTo>
                    <a:pt x="28956" y="110299"/>
                    <a:pt x="23050" y="109538"/>
                    <a:pt x="18098" y="108013"/>
                  </a:cubicBezTo>
                  <a:cubicBezTo>
                    <a:pt x="13144" y="106489"/>
                    <a:pt x="7620" y="103918"/>
                    <a:pt x="1429" y="100203"/>
                  </a:cubicBezTo>
                  <a:lnTo>
                    <a:pt x="1429" y="79724"/>
                  </a:lnTo>
                  <a:cubicBezTo>
                    <a:pt x="12954" y="89249"/>
                    <a:pt x="23717" y="94012"/>
                    <a:pt x="33909" y="94012"/>
                  </a:cubicBezTo>
                  <a:cubicBezTo>
                    <a:pt x="38957" y="94012"/>
                    <a:pt x="43053" y="92869"/>
                    <a:pt x="46196" y="90678"/>
                  </a:cubicBezTo>
                  <a:cubicBezTo>
                    <a:pt x="49340" y="88487"/>
                    <a:pt x="50864" y="85534"/>
                    <a:pt x="50864" y="81915"/>
                  </a:cubicBezTo>
                  <a:cubicBezTo>
                    <a:pt x="50864" y="76962"/>
                    <a:pt x="48101" y="72866"/>
                    <a:pt x="42672" y="69723"/>
                  </a:cubicBezTo>
                  <a:cubicBezTo>
                    <a:pt x="38195" y="67246"/>
                    <a:pt x="32385" y="64294"/>
                    <a:pt x="25241" y="60865"/>
                  </a:cubicBezTo>
                  <a:cubicBezTo>
                    <a:pt x="16764" y="57055"/>
                    <a:pt x="10477" y="52483"/>
                    <a:pt x="6287" y="47434"/>
                  </a:cubicBezTo>
                  <a:cubicBezTo>
                    <a:pt x="2096" y="42291"/>
                    <a:pt x="0" y="36386"/>
                    <a:pt x="0" y="29623"/>
                  </a:cubicBezTo>
                  <a:cubicBezTo>
                    <a:pt x="0" y="20574"/>
                    <a:pt x="3334" y="13430"/>
                    <a:pt x="10096" y="8001"/>
                  </a:cubicBezTo>
                  <a:cubicBezTo>
                    <a:pt x="16859" y="2572"/>
                    <a:pt x="25717" y="0"/>
                    <a:pt x="36767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9E75998C-3521-92A3-AB7D-4488A9C610A0}"/>
                </a:ext>
              </a:extLst>
            </p:cNvPr>
            <p:cNvSpPr/>
            <p:nvPr/>
          </p:nvSpPr>
          <p:spPr>
            <a:xfrm>
              <a:off x="6888929" y="4427834"/>
              <a:ext cx="70199" cy="74676"/>
            </a:xfrm>
            <a:custGeom>
              <a:avLst/>
              <a:gdLst>
                <a:gd name="connsiteX0" fmla="*/ 35909 w 70199"/>
                <a:gd name="connsiteY0" fmla="*/ 0 h 74676"/>
                <a:gd name="connsiteX1" fmla="*/ 60960 w 70199"/>
                <a:gd name="connsiteY1" fmla="*/ 10192 h 74676"/>
                <a:gd name="connsiteX2" fmla="*/ 70199 w 70199"/>
                <a:gd name="connsiteY2" fmla="*/ 38291 h 74676"/>
                <a:gd name="connsiteX3" fmla="*/ 70199 w 70199"/>
                <a:gd name="connsiteY3" fmla="*/ 41148 h 74676"/>
                <a:gd name="connsiteX4" fmla="*/ 19336 w 70199"/>
                <a:gd name="connsiteY4" fmla="*/ 41148 h 74676"/>
                <a:gd name="connsiteX5" fmla="*/ 26575 w 70199"/>
                <a:gd name="connsiteY5" fmla="*/ 56007 h 74676"/>
                <a:gd name="connsiteX6" fmla="*/ 43148 w 70199"/>
                <a:gd name="connsiteY6" fmla="*/ 61151 h 74676"/>
                <a:gd name="connsiteX7" fmla="*/ 56197 w 70199"/>
                <a:gd name="connsiteY7" fmla="*/ 58769 h 74676"/>
                <a:gd name="connsiteX8" fmla="*/ 69151 w 70199"/>
                <a:gd name="connsiteY8" fmla="*/ 51626 h 74676"/>
                <a:gd name="connsiteX9" fmla="*/ 69151 w 70199"/>
                <a:gd name="connsiteY9" fmla="*/ 65723 h 74676"/>
                <a:gd name="connsiteX10" fmla="*/ 38576 w 70199"/>
                <a:gd name="connsiteY10" fmla="*/ 74676 h 74676"/>
                <a:gd name="connsiteX11" fmla="*/ 10763 w 70199"/>
                <a:gd name="connsiteY11" fmla="*/ 64389 h 74676"/>
                <a:gd name="connsiteX12" fmla="*/ 0 w 70199"/>
                <a:gd name="connsiteY12" fmla="*/ 37148 h 74676"/>
                <a:gd name="connsiteX13" fmla="*/ 10001 w 70199"/>
                <a:gd name="connsiteY13" fmla="*/ 10383 h 74676"/>
                <a:gd name="connsiteX14" fmla="*/ 36004 w 70199"/>
                <a:gd name="connsiteY14" fmla="*/ 0 h 74676"/>
                <a:gd name="connsiteX15" fmla="*/ 52483 w 70199"/>
                <a:gd name="connsiteY15" fmla="*/ 29623 h 74676"/>
                <a:gd name="connsiteX16" fmla="*/ 47720 w 70199"/>
                <a:gd name="connsiteY16" fmla="*/ 17336 h 74676"/>
                <a:gd name="connsiteX17" fmla="*/ 36767 w 70199"/>
                <a:gd name="connsiteY17" fmla="*/ 12954 h 74676"/>
                <a:gd name="connsiteX18" fmla="*/ 25241 w 70199"/>
                <a:gd name="connsiteY18" fmla="*/ 17145 h 74676"/>
                <a:gd name="connsiteX19" fmla="*/ 19717 w 70199"/>
                <a:gd name="connsiteY19" fmla="*/ 29623 h 74676"/>
                <a:gd name="connsiteX20" fmla="*/ 52483 w 70199"/>
                <a:gd name="connsiteY20" fmla="*/ 29623 h 74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0199" h="74676">
                  <a:moveTo>
                    <a:pt x="35909" y="0"/>
                  </a:moveTo>
                  <a:cubicBezTo>
                    <a:pt x="46482" y="0"/>
                    <a:pt x="54864" y="3334"/>
                    <a:pt x="60960" y="10192"/>
                  </a:cubicBezTo>
                  <a:cubicBezTo>
                    <a:pt x="67151" y="16955"/>
                    <a:pt x="70199" y="26289"/>
                    <a:pt x="70199" y="38291"/>
                  </a:cubicBezTo>
                  <a:lnTo>
                    <a:pt x="70199" y="41148"/>
                  </a:lnTo>
                  <a:lnTo>
                    <a:pt x="19336" y="41148"/>
                  </a:lnTo>
                  <a:cubicBezTo>
                    <a:pt x="20098" y="47530"/>
                    <a:pt x="22479" y="52483"/>
                    <a:pt x="26575" y="56007"/>
                  </a:cubicBezTo>
                  <a:cubicBezTo>
                    <a:pt x="30575" y="59436"/>
                    <a:pt x="36100" y="61151"/>
                    <a:pt x="43148" y="61151"/>
                  </a:cubicBezTo>
                  <a:cubicBezTo>
                    <a:pt x="47625" y="61151"/>
                    <a:pt x="52006" y="60389"/>
                    <a:pt x="56197" y="58769"/>
                  </a:cubicBezTo>
                  <a:cubicBezTo>
                    <a:pt x="60388" y="57245"/>
                    <a:pt x="64675" y="54864"/>
                    <a:pt x="69151" y="51626"/>
                  </a:cubicBezTo>
                  <a:lnTo>
                    <a:pt x="69151" y="65723"/>
                  </a:lnTo>
                  <a:cubicBezTo>
                    <a:pt x="60770" y="71628"/>
                    <a:pt x="50483" y="74676"/>
                    <a:pt x="38576" y="74676"/>
                  </a:cubicBezTo>
                  <a:cubicBezTo>
                    <a:pt x="27242" y="74676"/>
                    <a:pt x="18002" y="71247"/>
                    <a:pt x="10763" y="64389"/>
                  </a:cubicBezTo>
                  <a:cubicBezTo>
                    <a:pt x="3620" y="57531"/>
                    <a:pt x="0" y="48483"/>
                    <a:pt x="0" y="37148"/>
                  </a:cubicBezTo>
                  <a:cubicBezTo>
                    <a:pt x="0" y="25813"/>
                    <a:pt x="3334" y="17336"/>
                    <a:pt x="10001" y="10383"/>
                  </a:cubicBezTo>
                  <a:cubicBezTo>
                    <a:pt x="16669" y="3429"/>
                    <a:pt x="25337" y="0"/>
                    <a:pt x="36004" y="0"/>
                  </a:cubicBezTo>
                  <a:moveTo>
                    <a:pt x="52483" y="29623"/>
                  </a:moveTo>
                  <a:cubicBezTo>
                    <a:pt x="51911" y="24384"/>
                    <a:pt x="50387" y="20288"/>
                    <a:pt x="47720" y="17336"/>
                  </a:cubicBezTo>
                  <a:cubicBezTo>
                    <a:pt x="45053" y="14383"/>
                    <a:pt x="41338" y="12954"/>
                    <a:pt x="36767" y="12954"/>
                  </a:cubicBezTo>
                  <a:cubicBezTo>
                    <a:pt x="32195" y="12954"/>
                    <a:pt x="28194" y="14383"/>
                    <a:pt x="25241" y="17145"/>
                  </a:cubicBezTo>
                  <a:cubicBezTo>
                    <a:pt x="22288" y="19908"/>
                    <a:pt x="20479" y="24099"/>
                    <a:pt x="19717" y="29623"/>
                  </a:cubicBezTo>
                  <a:lnTo>
                    <a:pt x="52483" y="2962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8C9ECC4B-248B-328C-653C-99B198A25490}"/>
                </a:ext>
              </a:extLst>
            </p:cNvPr>
            <p:cNvSpPr/>
            <p:nvPr/>
          </p:nvSpPr>
          <p:spPr>
            <a:xfrm>
              <a:off x="6973987" y="4427834"/>
              <a:ext cx="71247" cy="109537"/>
            </a:xfrm>
            <a:custGeom>
              <a:avLst/>
              <a:gdLst>
                <a:gd name="connsiteX0" fmla="*/ 37052 w 71247"/>
                <a:gd name="connsiteY0" fmla="*/ 0 h 109537"/>
                <a:gd name="connsiteX1" fmla="*/ 61817 w 71247"/>
                <a:gd name="connsiteY1" fmla="*/ 10287 h 109537"/>
                <a:gd name="connsiteX2" fmla="*/ 71247 w 71247"/>
                <a:gd name="connsiteY2" fmla="*/ 37148 h 109537"/>
                <a:gd name="connsiteX3" fmla="*/ 66866 w 71247"/>
                <a:gd name="connsiteY3" fmla="*/ 56579 h 109537"/>
                <a:gd name="connsiteX4" fmla="*/ 54293 w 71247"/>
                <a:gd name="connsiteY4" fmla="*/ 69914 h 109537"/>
                <a:gd name="connsiteX5" fmla="*/ 35814 w 71247"/>
                <a:gd name="connsiteY5" fmla="*/ 74676 h 109537"/>
                <a:gd name="connsiteX6" fmla="*/ 18955 w 71247"/>
                <a:gd name="connsiteY6" fmla="*/ 70485 h 109537"/>
                <a:gd name="connsiteX7" fmla="*/ 18955 w 71247"/>
                <a:gd name="connsiteY7" fmla="*/ 109538 h 109537"/>
                <a:gd name="connsiteX8" fmla="*/ 0 w 71247"/>
                <a:gd name="connsiteY8" fmla="*/ 109538 h 109537"/>
                <a:gd name="connsiteX9" fmla="*/ 0 w 71247"/>
                <a:gd name="connsiteY9" fmla="*/ 1429 h 109537"/>
                <a:gd name="connsiteX10" fmla="*/ 18764 w 71247"/>
                <a:gd name="connsiteY10" fmla="*/ 1429 h 109537"/>
                <a:gd name="connsiteX11" fmla="*/ 18764 w 71247"/>
                <a:gd name="connsiteY11" fmla="*/ 6096 h 109537"/>
                <a:gd name="connsiteX12" fmla="*/ 37052 w 71247"/>
                <a:gd name="connsiteY12" fmla="*/ 95 h 109537"/>
                <a:gd name="connsiteX13" fmla="*/ 18955 w 71247"/>
                <a:gd name="connsiteY13" fmla="*/ 56483 h 109537"/>
                <a:gd name="connsiteX14" fmla="*/ 32195 w 71247"/>
                <a:gd name="connsiteY14" fmla="*/ 60579 h 109537"/>
                <a:gd name="connsiteX15" fmla="*/ 46482 w 71247"/>
                <a:gd name="connsiteY15" fmla="*/ 54197 h 109537"/>
                <a:gd name="connsiteX16" fmla="*/ 51816 w 71247"/>
                <a:gd name="connsiteY16" fmla="*/ 37719 h 109537"/>
                <a:gd name="connsiteX17" fmla="*/ 47054 w 71247"/>
                <a:gd name="connsiteY17" fmla="*/ 20479 h 109537"/>
                <a:gd name="connsiteX18" fmla="*/ 33433 w 71247"/>
                <a:gd name="connsiteY18" fmla="*/ 14288 h 109537"/>
                <a:gd name="connsiteX19" fmla="*/ 27051 w 71247"/>
                <a:gd name="connsiteY19" fmla="*/ 15431 h 109537"/>
                <a:gd name="connsiteX20" fmla="*/ 18955 w 71247"/>
                <a:gd name="connsiteY20" fmla="*/ 20193 h 109537"/>
                <a:gd name="connsiteX21" fmla="*/ 18955 w 71247"/>
                <a:gd name="connsiteY21" fmla="*/ 56579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1247" h="109537">
                  <a:moveTo>
                    <a:pt x="37052" y="0"/>
                  </a:moveTo>
                  <a:cubicBezTo>
                    <a:pt x="47339" y="0"/>
                    <a:pt x="55531" y="3429"/>
                    <a:pt x="61817" y="10287"/>
                  </a:cubicBezTo>
                  <a:cubicBezTo>
                    <a:pt x="68104" y="17145"/>
                    <a:pt x="71247" y="26099"/>
                    <a:pt x="71247" y="37148"/>
                  </a:cubicBezTo>
                  <a:cubicBezTo>
                    <a:pt x="71247" y="44387"/>
                    <a:pt x="69818" y="50864"/>
                    <a:pt x="66866" y="56579"/>
                  </a:cubicBezTo>
                  <a:cubicBezTo>
                    <a:pt x="63913" y="62294"/>
                    <a:pt x="59722" y="66675"/>
                    <a:pt x="54293" y="69914"/>
                  </a:cubicBezTo>
                  <a:cubicBezTo>
                    <a:pt x="48863" y="73057"/>
                    <a:pt x="42672" y="74676"/>
                    <a:pt x="35814" y="74676"/>
                  </a:cubicBezTo>
                  <a:cubicBezTo>
                    <a:pt x="30194" y="74676"/>
                    <a:pt x="24575" y="73247"/>
                    <a:pt x="18955" y="70485"/>
                  </a:cubicBezTo>
                  <a:lnTo>
                    <a:pt x="18955" y="109538"/>
                  </a:lnTo>
                  <a:lnTo>
                    <a:pt x="0" y="109538"/>
                  </a:lnTo>
                  <a:lnTo>
                    <a:pt x="0" y="1429"/>
                  </a:lnTo>
                  <a:lnTo>
                    <a:pt x="18764" y="1429"/>
                  </a:lnTo>
                  <a:lnTo>
                    <a:pt x="18764" y="6096"/>
                  </a:lnTo>
                  <a:cubicBezTo>
                    <a:pt x="24479" y="2096"/>
                    <a:pt x="30575" y="95"/>
                    <a:pt x="37052" y="95"/>
                  </a:cubicBezTo>
                  <a:moveTo>
                    <a:pt x="18955" y="56483"/>
                  </a:moveTo>
                  <a:cubicBezTo>
                    <a:pt x="23622" y="59246"/>
                    <a:pt x="28099" y="60579"/>
                    <a:pt x="32195" y="60579"/>
                  </a:cubicBezTo>
                  <a:cubicBezTo>
                    <a:pt x="38100" y="60579"/>
                    <a:pt x="42958" y="58484"/>
                    <a:pt x="46482" y="54197"/>
                  </a:cubicBezTo>
                  <a:cubicBezTo>
                    <a:pt x="50102" y="49911"/>
                    <a:pt x="51816" y="44482"/>
                    <a:pt x="51816" y="37719"/>
                  </a:cubicBezTo>
                  <a:cubicBezTo>
                    <a:pt x="51816" y="30385"/>
                    <a:pt x="50197" y="24670"/>
                    <a:pt x="47054" y="20479"/>
                  </a:cubicBezTo>
                  <a:cubicBezTo>
                    <a:pt x="43815" y="16288"/>
                    <a:pt x="39243" y="14288"/>
                    <a:pt x="33433" y="14288"/>
                  </a:cubicBezTo>
                  <a:cubicBezTo>
                    <a:pt x="31242" y="14288"/>
                    <a:pt x="29051" y="14669"/>
                    <a:pt x="27051" y="15431"/>
                  </a:cubicBezTo>
                  <a:cubicBezTo>
                    <a:pt x="24956" y="16193"/>
                    <a:pt x="22289" y="17717"/>
                    <a:pt x="18955" y="20193"/>
                  </a:cubicBezTo>
                  <a:lnTo>
                    <a:pt x="18955" y="5657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3436465B-E287-B920-62A7-F8CECBB72DAB}"/>
                </a:ext>
              </a:extLst>
            </p:cNvPr>
            <p:cNvSpPr/>
            <p:nvPr/>
          </p:nvSpPr>
          <p:spPr>
            <a:xfrm>
              <a:off x="7101146" y="4392116"/>
              <a:ext cx="69627" cy="108870"/>
            </a:xfrm>
            <a:custGeom>
              <a:avLst/>
              <a:gdLst>
                <a:gd name="connsiteX0" fmla="*/ 29718 w 69627"/>
                <a:gd name="connsiteY0" fmla="*/ 0 h 108870"/>
                <a:gd name="connsiteX1" fmla="*/ 54102 w 69627"/>
                <a:gd name="connsiteY1" fmla="*/ 8763 h 108870"/>
                <a:gd name="connsiteX2" fmla="*/ 63151 w 69627"/>
                <a:gd name="connsiteY2" fmla="*/ 32004 h 108870"/>
                <a:gd name="connsiteX3" fmla="*/ 56388 w 69627"/>
                <a:gd name="connsiteY3" fmla="*/ 56007 h 108870"/>
                <a:gd name="connsiteX4" fmla="*/ 32766 w 69627"/>
                <a:gd name="connsiteY4" fmla="*/ 90297 h 108870"/>
                <a:gd name="connsiteX5" fmla="*/ 69628 w 69627"/>
                <a:gd name="connsiteY5" fmla="*/ 90297 h 108870"/>
                <a:gd name="connsiteX6" fmla="*/ 69628 w 69627"/>
                <a:gd name="connsiteY6" fmla="*/ 108871 h 108870"/>
                <a:gd name="connsiteX7" fmla="*/ 0 w 69627"/>
                <a:gd name="connsiteY7" fmla="*/ 108871 h 108870"/>
                <a:gd name="connsiteX8" fmla="*/ 0 w 69627"/>
                <a:gd name="connsiteY8" fmla="*/ 106680 h 108870"/>
                <a:gd name="connsiteX9" fmla="*/ 20860 w 69627"/>
                <a:gd name="connsiteY9" fmla="*/ 79724 h 108870"/>
                <a:gd name="connsiteX10" fmla="*/ 34385 w 69627"/>
                <a:gd name="connsiteY10" fmla="*/ 59912 h 108870"/>
                <a:gd name="connsiteX11" fmla="*/ 41148 w 69627"/>
                <a:gd name="connsiteY11" fmla="*/ 46482 h 108870"/>
                <a:gd name="connsiteX12" fmla="*/ 43148 w 69627"/>
                <a:gd name="connsiteY12" fmla="*/ 35052 h 108870"/>
                <a:gd name="connsiteX13" fmla="*/ 38386 w 69627"/>
                <a:gd name="connsiteY13" fmla="*/ 22574 h 108870"/>
                <a:gd name="connsiteX14" fmla="*/ 26860 w 69627"/>
                <a:gd name="connsiteY14" fmla="*/ 17526 h 108870"/>
                <a:gd name="connsiteX15" fmla="*/ 1619 w 69627"/>
                <a:gd name="connsiteY15" fmla="*/ 31337 h 108870"/>
                <a:gd name="connsiteX16" fmla="*/ 1619 w 69627"/>
                <a:gd name="connsiteY16" fmla="*/ 10287 h 108870"/>
                <a:gd name="connsiteX17" fmla="*/ 29718 w 69627"/>
                <a:gd name="connsiteY17" fmla="*/ 95 h 108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9627" h="108870">
                  <a:moveTo>
                    <a:pt x="29718" y="0"/>
                  </a:moveTo>
                  <a:cubicBezTo>
                    <a:pt x="39910" y="0"/>
                    <a:pt x="48006" y="2953"/>
                    <a:pt x="54102" y="8763"/>
                  </a:cubicBezTo>
                  <a:cubicBezTo>
                    <a:pt x="60103" y="14574"/>
                    <a:pt x="63151" y="22384"/>
                    <a:pt x="63151" y="32004"/>
                  </a:cubicBezTo>
                  <a:cubicBezTo>
                    <a:pt x="63151" y="39338"/>
                    <a:pt x="60865" y="47435"/>
                    <a:pt x="56388" y="56007"/>
                  </a:cubicBezTo>
                  <a:cubicBezTo>
                    <a:pt x="51911" y="64580"/>
                    <a:pt x="44005" y="76010"/>
                    <a:pt x="32766" y="90297"/>
                  </a:cubicBezTo>
                  <a:lnTo>
                    <a:pt x="69628" y="90297"/>
                  </a:lnTo>
                  <a:lnTo>
                    <a:pt x="69628" y="108871"/>
                  </a:lnTo>
                  <a:lnTo>
                    <a:pt x="0" y="108871"/>
                  </a:lnTo>
                  <a:lnTo>
                    <a:pt x="0" y="106680"/>
                  </a:lnTo>
                  <a:cubicBezTo>
                    <a:pt x="8096" y="96679"/>
                    <a:pt x="15050" y="87725"/>
                    <a:pt x="20860" y="79724"/>
                  </a:cubicBezTo>
                  <a:cubicBezTo>
                    <a:pt x="26670" y="71724"/>
                    <a:pt x="31147" y="65151"/>
                    <a:pt x="34385" y="59912"/>
                  </a:cubicBezTo>
                  <a:cubicBezTo>
                    <a:pt x="37624" y="54674"/>
                    <a:pt x="39814" y="50197"/>
                    <a:pt x="41148" y="46482"/>
                  </a:cubicBezTo>
                  <a:cubicBezTo>
                    <a:pt x="42481" y="42767"/>
                    <a:pt x="43148" y="38958"/>
                    <a:pt x="43148" y="35052"/>
                  </a:cubicBezTo>
                  <a:cubicBezTo>
                    <a:pt x="43148" y="30099"/>
                    <a:pt x="41529" y="26003"/>
                    <a:pt x="38386" y="22574"/>
                  </a:cubicBezTo>
                  <a:cubicBezTo>
                    <a:pt x="35242" y="19241"/>
                    <a:pt x="31433" y="17526"/>
                    <a:pt x="26860" y="17526"/>
                  </a:cubicBezTo>
                  <a:cubicBezTo>
                    <a:pt x="18764" y="17526"/>
                    <a:pt x="10382" y="22098"/>
                    <a:pt x="1619" y="31337"/>
                  </a:cubicBezTo>
                  <a:lnTo>
                    <a:pt x="1619" y="10287"/>
                  </a:lnTo>
                  <a:cubicBezTo>
                    <a:pt x="10763" y="3429"/>
                    <a:pt x="20193" y="95"/>
                    <a:pt x="29718" y="95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658B455A-3308-50D0-BB51-F5BC57286558}"/>
                </a:ext>
              </a:extLst>
            </p:cNvPr>
            <p:cNvSpPr/>
            <p:nvPr/>
          </p:nvSpPr>
          <p:spPr>
            <a:xfrm>
              <a:off x="7185061" y="4392116"/>
              <a:ext cx="68961" cy="110299"/>
            </a:xfrm>
            <a:custGeom>
              <a:avLst/>
              <a:gdLst>
                <a:gd name="connsiteX0" fmla="*/ 33909 w 68961"/>
                <a:gd name="connsiteY0" fmla="*/ 0 h 110299"/>
                <a:gd name="connsiteX1" fmla="*/ 52102 w 68961"/>
                <a:gd name="connsiteY1" fmla="*/ 4763 h 110299"/>
                <a:gd name="connsiteX2" fmla="*/ 64579 w 68961"/>
                <a:gd name="connsiteY2" fmla="*/ 18193 h 110299"/>
                <a:gd name="connsiteX3" fmla="*/ 68961 w 68961"/>
                <a:gd name="connsiteY3" fmla="*/ 38100 h 110299"/>
                <a:gd name="connsiteX4" fmla="*/ 58674 w 68961"/>
                <a:gd name="connsiteY4" fmla="*/ 74676 h 110299"/>
                <a:gd name="connsiteX5" fmla="*/ 31337 w 68961"/>
                <a:gd name="connsiteY5" fmla="*/ 110300 h 110299"/>
                <a:gd name="connsiteX6" fmla="*/ 7906 w 68961"/>
                <a:gd name="connsiteY6" fmla="*/ 110300 h 110299"/>
                <a:gd name="connsiteX7" fmla="*/ 27337 w 68961"/>
                <a:gd name="connsiteY7" fmla="*/ 88678 h 110299"/>
                <a:gd name="connsiteX8" fmla="*/ 41815 w 68961"/>
                <a:gd name="connsiteY8" fmla="*/ 64675 h 110299"/>
                <a:gd name="connsiteX9" fmla="*/ 29528 w 68961"/>
                <a:gd name="connsiteY9" fmla="*/ 67151 h 110299"/>
                <a:gd name="connsiteX10" fmla="*/ 8382 w 68961"/>
                <a:gd name="connsiteY10" fmla="*/ 58008 h 110299"/>
                <a:gd name="connsiteX11" fmla="*/ 0 w 68961"/>
                <a:gd name="connsiteY11" fmla="*/ 34671 h 110299"/>
                <a:gd name="connsiteX12" fmla="*/ 4382 w 68961"/>
                <a:gd name="connsiteY12" fmla="*/ 17336 h 110299"/>
                <a:gd name="connsiteX13" fmla="*/ 16574 w 68961"/>
                <a:gd name="connsiteY13" fmla="*/ 4667 h 110299"/>
                <a:gd name="connsiteX14" fmla="*/ 33909 w 68961"/>
                <a:gd name="connsiteY14" fmla="*/ 0 h 110299"/>
                <a:gd name="connsiteX15" fmla="*/ 19526 w 68961"/>
                <a:gd name="connsiteY15" fmla="*/ 34385 h 110299"/>
                <a:gd name="connsiteX16" fmla="*/ 23622 w 68961"/>
                <a:gd name="connsiteY16" fmla="*/ 46196 h 110299"/>
                <a:gd name="connsiteX17" fmla="*/ 34385 w 68961"/>
                <a:gd name="connsiteY17" fmla="*/ 50864 h 110299"/>
                <a:gd name="connsiteX18" fmla="*/ 44863 w 68961"/>
                <a:gd name="connsiteY18" fmla="*/ 46196 h 110299"/>
                <a:gd name="connsiteX19" fmla="*/ 49054 w 68961"/>
                <a:gd name="connsiteY19" fmla="*/ 35052 h 110299"/>
                <a:gd name="connsiteX20" fmla="*/ 44863 w 68961"/>
                <a:gd name="connsiteY20" fmla="*/ 22574 h 110299"/>
                <a:gd name="connsiteX21" fmla="*/ 34004 w 68961"/>
                <a:gd name="connsiteY21" fmla="*/ 17717 h 110299"/>
                <a:gd name="connsiteX22" fmla="*/ 23622 w 68961"/>
                <a:gd name="connsiteY22" fmla="*/ 22384 h 110299"/>
                <a:gd name="connsiteX23" fmla="*/ 19621 w 68961"/>
                <a:gd name="connsiteY23" fmla="*/ 34481 h 110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961" h="110299">
                  <a:moveTo>
                    <a:pt x="33909" y="0"/>
                  </a:moveTo>
                  <a:cubicBezTo>
                    <a:pt x="40672" y="0"/>
                    <a:pt x="46768" y="1619"/>
                    <a:pt x="52102" y="4763"/>
                  </a:cubicBezTo>
                  <a:cubicBezTo>
                    <a:pt x="57531" y="7906"/>
                    <a:pt x="61627" y="12383"/>
                    <a:pt x="64579" y="18193"/>
                  </a:cubicBezTo>
                  <a:cubicBezTo>
                    <a:pt x="67532" y="23908"/>
                    <a:pt x="68961" y="30575"/>
                    <a:pt x="68961" y="38100"/>
                  </a:cubicBezTo>
                  <a:cubicBezTo>
                    <a:pt x="68961" y="49340"/>
                    <a:pt x="65532" y="61532"/>
                    <a:pt x="58674" y="74676"/>
                  </a:cubicBezTo>
                  <a:cubicBezTo>
                    <a:pt x="51816" y="87725"/>
                    <a:pt x="42672" y="99632"/>
                    <a:pt x="31337" y="110300"/>
                  </a:cubicBezTo>
                  <a:lnTo>
                    <a:pt x="7906" y="110300"/>
                  </a:lnTo>
                  <a:cubicBezTo>
                    <a:pt x="14002" y="104966"/>
                    <a:pt x="20479" y="97822"/>
                    <a:pt x="27337" y="88678"/>
                  </a:cubicBezTo>
                  <a:cubicBezTo>
                    <a:pt x="34195" y="79534"/>
                    <a:pt x="38957" y="71533"/>
                    <a:pt x="41815" y="64675"/>
                  </a:cubicBezTo>
                  <a:cubicBezTo>
                    <a:pt x="38005" y="66294"/>
                    <a:pt x="33814" y="67151"/>
                    <a:pt x="29528" y="67151"/>
                  </a:cubicBezTo>
                  <a:cubicBezTo>
                    <a:pt x="21050" y="67151"/>
                    <a:pt x="14002" y="64103"/>
                    <a:pt x="8382" y="58008"/>
                  </a:cubicBezTo>
                  <a:cubicBezTo>
                    <a:pt x="2762" y="51911"/>
                    <a:pt x="0" y="44101"/>
                    <a:pt x="0" y="34671"/>
                  </a:cubicBezTo>
                  <a:cubicBezTo>
                    <a:pt x="0" y="28385"/>
                    <a:pt x="1429" y="22670"/>
                    <a:pt x="4382" y="17336"/>
                  </a:cubicBezTo>
                  <a:cubicBezTo>
                    <a:pt x="7334" y="12002"/>
                    <a:pt x="11335" y="7811"/>
                    <a:pt x="16574" y="4667"/>
                  </a:cubicBezTo>
                  <a:cubicBezTo>
                    <a:pt x="21812" y="1524"/>
                    <a:pt x="27622" y="0"/>
                    <a:pt x="33909" y="0"/>
                  </a:cubicBezTo>
                  <a:moveTo>
                    <a:pt x="19526" y="34385"/>
                  </a:moveTo>
                  <a:cubicBezTo>
                    <a:pt x="19526" y="39148"/>
                    <a:pt x="20860" y="43053"/>
                    <a:pt x="23622" y="46196"/>
                  </a:cubicBezTo>
                  <a:cubicBezTo>
                    <a:pt x="26384" y="49244"/>
                    <a:pt x="29908" y="50864"/>
                    <a:pt x="34385" y="50864"/>
                  </a:cubicBezTo>
                  <a:cubicBezTo>
                    <a:pt x="38576" y="50864"/>
                    <a:pt x="42100" y="49340"/>
                    <a:pt x="44863" y="46196"/>
                  </a:cubicBezTo>
                  <a:cubicBezTo>
                    <a:pt x="47625" y="43053"/>
                    <a:pt x="49054" y="39434"/>
                    <a:pt x="49054" y="35052"/>
                  </a:cubicBezTo>
                  <a:cubicBezTo>
                    <a:pt x="49054" y="29909"/>
                    <a:pt x="47625" y="25718"/>
                    <a:pt x="44863" y="22574"/>
                  </a:cubicBezTo>
                  <a:cubicBezTo>
                    <a:pt x="42100" y="19336"/>
                    <a:pt x="38386" y="17717"/>
                    <a:pt x="34004" y="17717"/>
                  </a:cubicBezTo>
                  <a:cubicBezTo>
                    <a:pt x="29623" y="17717"/>
                    <a:pt x="26194" y="19241"/>
                    <a:pt x="23622" y="22384"/>
                  </a:cubicBezTo>
                  <a:cubicBezTo>
                    <a:pt x="20955" y="25432"/>
                    <a:pt x="19621" y="29528"/>
                    <a:pt x="19621" y="3448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0BEEEF5E-C365-51CF-73F0-7B5F65487604}"/>
                </a:ext>
              </a:extLst>
            </p:cNvPr>
            <p:cNvSpPr/>
            <p:nvPr/>
          </p:nvSpPr>
          <p:spPr>
            <a:xfrm>
              <a:off x="7271739" y="4456219"/>
              <a:ext cx="39814" cy="18192"/>
            </a:xfrm>
            <a:custGeom>
              <a:avLst/>
              <a:gdLst>
                <a:gd name="connsiteX0" fmla="*/ 0 w 39814"/>
                <a:gd name="connsiteY0" fmla="*/ 0 h 18192"/>
                <a:gd name="connsiteX1" fmla="*/ 39814 w 39814"/>
                <a:gd name="connsiteY1" fmla="*/ 0 h 18192"/>
                <a:gd name="connsiteX2" fmla="*/ 39814 w 39814"/>
                <a:gd name="connsiteY2" fmla="*/ 18193 h 18192"/>
                <a:gd name="connsiteX3" fmla="*/ 0 w 39814"/>
                <a:gd name="connsiteY3" fmla="*/ 18193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814" h="18192">
                  <a:moveTo>
                    <a:pt x="0" y="0"/>
                  </a:moveTo>
                  <a:lnTo>
                    <a:pt x="39814" y="0"/>
                  </a:lnTo>
                  <a:lnTo>
                    <a:pt x="39814" y="18193"/>
                  </a:lnTo>
                  <a:lnTo>
                    <a:pt x="0" y="181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9B21C9F3-CE74-B6BB-B3F8-EF7AEF0A5607}"/>
                </a:ext>
              </a:extLst>
            </p:cNvPr>
            <p:cNvSpPr/>
            <p:nvPr/>
          </p:nvSpPr>
          <p:spPr>
            <a:xfrm>
              <a:off x="7329746" y="4391925"/>
              <a:ext cx="118681" cy="110394"/>
            </a:xfrm>
            <a:custGeom>
              <a:avLst/>
              <a:gdLst>
                <a:gd name="connsiteX0" fmla="*/ 59531 w 118681"/>
                <a:gd name="connsiteY0" fmla="*/ 190 h 110394"/>
                <a:gd name="connsiteX1" fmla="*/ 89535 w 118681"/>
                <a:gd name="connsiteY1" fmla="*/ 7048 h 110394"/>
                <a:gd name="connsiteX2" fmla="*/ 110776 w 118681"/>
                <a:gd name="connsiteY2" fmla="*/ 26861 h 110394"/>
                <a:gd name="connsiteX3" fmla="*/ 118681 w 118681"/>
                <a:gd name="connsiteY3" fmla="*/ 55245 h 110394"/>
                <a:gd name="connsiteX4" fmla="*/ 110966 w 118681"/>
                <a:gd name="connsiteY4" fmla="*/ 83248 h 110394"/>
                <a:gd name="connsiteX5" fmla="*/ 89725 w 118681"/>
                <a:gd name="connsiteY5" fmla="*/ 103251 h 110394"/>
                <a:gd name="connsiteX6" fmla="*/ 59246 w 118681"/>
                <a:gd name="connsiteY6" fmla="*/ 110395 h 110394"/>
                <a:gd name="connsiteX7" fmla="*/ 28861 w 118681"/>
                <a:gd name="connsiteY7" fmla="*/ 103156 h 110394"/>
                <a:gd name="connsiteX8" fmla="*/ 7620 w 118681"/>
                <a:gd name="connsiteY8" fmla="*/ 83248 h 110394"/>
                <a:gd name="connsiteX9" fmla="*/ 0 w 118681"/>
                <a:gd name="connsiteY9" fmla="*/ 55245 h 110394"/>
                <a:gd name="connsiteX10" fmla="*/ 7620 w 118681"/>
                <a:gd name="connsiteY10" fmla="*/ 27432 h 110394"/>
                <a:gd name="connsiteX11" fmla="*/ 28670 w 118681"/>
                <a:gd name="connsiteY11" fmla="*/ 7239 h 110394"/>
                <a:gd name="connsiteX12" fmla="*/ 59436 w 118681"/>
                <a:gd name="connsiteY12" fmla="*/ 0 h 110394"/>
                <a:gd name="connsiteX13" fmla="*/ 21622 w 118681"/>
                <a:gd name="connsiteY13" fmla="*/ 55436 h 110394"/>
                <a:gd name="connsiteX14" fmla="*/ 26479 w 118681"/>
                <a:gd name="connsiteY14" fmla="*/ 74676 h 110394"/>
                <a:gd name="connsiteX15" fmla="*/ 40005 w 118681"/>
                <a:gd name="connsiteY15" fmla="*/ 87916 h 110394"/>
                <a:gd name="connsiteX16" fmla="*/ 59626 w 118681"/>
                <a:gd name="connsiteY16" fmla="*/ 92583 h 110394"/>
                <a:gd name="connsiteX17" fmla="*/ 86868 w 118681"/>
                <a:gd name="connsiteY17" fmla="*/ 82201 h 110394"/>
                <a:gd name="connsiteX18" fmla="*/ 97536 w 118681"/>
                <a:gd name="connsiteY18" fmla="*/ 55436 h 110394"/>
                <a:gd name="connsiteX19" fmla="*/ 92774 w 118681"/>
                <a:gd name="connsiteY19" fmla="*/ 36195 h 110394"/>
                <a:gd name="connsiteX20" fmla="*/ 79248 w 118681"/>
                <a:gd name="connsiteY20" fmla="*/ 22955 h 110394"/>
                <a:gd name="connsiteX21" fmla="*/ 59626 w 118681"/>
                <a:gd name="connsiteY21" fmla="*/ 18288 h 110394"/>
                <a:gd name="connsiteX22" fmla="*/ 40005 w 118681"/>
                <a:gd name="connsiteY22" fmla="*/ 23051 h 110394"/>
                <a:gd name="connsiteX23" fmla="*/ 26575 w 118681"/>
                <a:gd name="connsiteY23" fmla="*/ 36290 h 110394"/>
                <a:gd name="connsiteX24" fmla="*/ 21908 w 118681"/>
                <a:gd name="connsiteY24" fmla="*/ 55531 h 11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8681" h="110394">
                  <a:moveTo>
                    <a:pt x="59531" y="190"/>
                  </a:moveTo>
                  <a:cubicBezTo>
                    <a:pt x="70675" y="190"/>
                    <a:pt x="80677" y="2477"/>
                    <a:pt x="89535" y="7048"/>
                  </a:cubicBezTo>
                  <a:cubicBezTo>
                    <a:pt x="98393" y="11621"/>
                    <a:pt x="105537" y="18288"/>
                    <a:pt x="110776" y="26861"/>
                  </a:cubicBezTo>
                  <a:cubicBezTo>
                    <a:pt x="116014" y="35528"/>
                    <a:pt x="118681" y="44958"/>
                    <a:pt x="118681" y="55245"/>
                  </a:cubicBezTo>
                  <a:cubicBezTo>
                    <a:pt x="118681" y="65532"/>
                    <a:pt x="116110" y="74581"/>
                    <a:pt x="110966" y="83248"/>
                  </a:cubicBezTo>
                  <a:cubicBezTo>
                    <a:pt x="105823" y="91821"/>
                    <a:pt x="98679" y="98488"/>
                    <a:pt x="89725" y="103251"/>
                  </a:cubicBezTo>
                  <a:cubicBezTo>
                    <a:pt x="80677" y="108013"/>
                    <a:pt x="70580" y="110395"/>
                    <a:pt x="59246" y="110395"/>
                  </a:cubicBezTo>
                  <a:cubicBezTo>
                    <a:pt x="47911" y="110395"/>
                    <a:pt x="38005" y="108013"/>
                    <a:pt x="28861" y="103156"/>
                  </a:cubicBezTo>
                  <a:cubicBezTo>
                    <a:pt x="19717" y="98298"/>
                    <a:pt x="12668" y="91726"/>
                    <a:pt x="7620" y="83248"/>
                  </a:cubicBezTo>
                  <a:cubicBezTo>
                    <a:pt x="2572" y="74867"/>
                    <a:pt x="0" y="65532"/>
                    <a:pt x="0" y="55245"/>
                  </a:cubicBezTo>
                  <a:cubicBezTo>
                    <a:pt x="0" y="44958"/>
                    <a:pt x="2572" y="36100"/>
                    <a:pt x="7620" y="27432"/>
                  </a:cubicBezTo>
                  <a:cubicBezTo>
                    <a:pt x="12668" y="18764"/>
                    <a:pt x="19717" y="12002"/>
                    <a:pt x="28670" y="7239"/>
                  </a:cubicBezTo>
                  <a:cubicBezTo>
                    <a:pt x="37624" y="2477"/>
                    <a:pt x="47816" y="0"/>
                    <a:pt x="59436" y="0"/>
                  </a:cubicBezTo>
                  <a:moveTo>
                    <a:pt x="21622" y="55436"/>
                  </a:moveTo>
                  <a:cubicBezTo>
                    <a:pt x="21622" y="62579"/>
                    <a:pt x="23241" y="68961"/>
                    <a:pt x="26479" y="74676"/>
                  </a:cubicBezTo>
                  <a:cubicBezTo>
                    <a:pt x="29718" y="80391"/>
                    <a:pt x="34195" y="84772"/>
                    <a:pt x="40005" y="87916"/>
                  </a:cubicBezTo>
                  <a:cubicBezTo>
                    <a:pt x="45815" y="91059"/>
                    <a:pt x="52292" y="92583"/>
                    <a:pt x="59626" y="92583"/>
                  </a:cubicBezTo>
                  <a:cubicBezTo>
                    <a:pt x="70675" y="92583"/>
                    <a:pt x="79724" y="89154"/>
                    <a:pt x="86868" y="82201"/>
                  </a:cubicBezTo>
                  <a:cubicBezTo>
                    <a:pt x="94012" y="75247"/>
                    <a:pt x="97536" y="66389"/>
                    <a:pt x="97536" y="55436"/>
                  </a:cubicBezTo>
                  <a:cubicBezTo>
                    <a:pt x="97536" y="48292"/>
                    <a:pt x="95917" y="41910"/>
                    <a:pt x="92774" y="36195"/>
                  </a:cubicBezTo>
                  <a:cubicBezTo>
                    <a:pt x="89535" y="30480"/>
                    <a:pt x="85058" y="26003"/>
                    <a:pt x="79248" y="22955"/>
                  </a:cubicBezTo>
                  <a:cubicBezTo>
                    <a:pt x="73438" y="19812"/>
                    <a:pt x="66866" y="18288"/>
                    <a:pt x="59626" y="18288"/>
                  </a:cubicBezTo>
                  <a:cubicBezTo>
                    <a:pt x="52388" y="18288"/>
                    <a:pt x="45815" y="19907"/>
                    <a:pt x="40005" y="23051"/>
                  </a:cubicBezTo>
                  <a:cubicBezTo>
                    <a:pt x="34195" y="26194"/>
                    <a:pt x="29718" y="30575"/>
                    <a:pt x="26575" y="36290"/>
                  </a:cubicBezTo>
                  <a:cubicBezTo>
                    <a:pt x="23431" y="42005"/>
                    <a:pt x="21908" y="48387"/>
                    <a:pt x="21908" y="5553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780FD511-5061-E2F4-619C-2EA4FA77B13D}"/>
                </a:ext>
              </a:extLst>
            </p:cNvPr>
            <p:cNvSpPr/>
            <p:nvPr/>
          </p:nvSpPr>
          <p:spPr>
            <a:xfrm>
              <a:off x="7461763" y="4427739"/>
              <a:ext cx="62293" cy="74866"/>
            </a:xfrm>
            <a:custGeom>
              <a:avLst/>
              <a:gdLst>
                <a:gd name="connsiteX0" fmla="*/ 38291 w 62293"/>
                <a:gd name="connsiteY0" fmla="*/ 0 h 74866"/>
                <a:gd name="connsiteX1" fmla="*/ 60960 w 62293"/>
                <a:gd name="connsiteY1" fmla="*/ 4858 h 74866"/>
                <a:gd name="connsiteX2" fmla="*/ 60960 w 62293"/>
                <a:gd name="connsiteY2" fmla="*/ 20955 h 74866"/>
                <a:gd name="connsiteX3" fmla="*/ 41910 w 62293"/>
                <a:gd name="connsiteY3" fmla="*/ 15145 h 74866"/>
                <a:gd name="connsiteX4" fmla="*/ 26099 w 62293"/>
                <a:gd name="connsiteY4" fmla="*/ 21146 h 74866"/>
                <a:gd name="connsiteX5" fmla="*/ 19907 w 62293"/>
                <a:gd name="connsiteY5" fmla="*/ 37529 h 74866"/>
                <a:gd name="connsiteX6" fmla="*/ 26099 w 62293"/>
                <a:gd name="connsiteY6" fmla="*/ 53816 h 74866"/>
                <a:gd name="connsiteX7" fmla="*/ 42577 w 62293"/>
                <a:gd name="connsiteY7" fmla="*/ 60007 h 74866"/>
                <a:gd name="connsiteX8" fmla="*/ 62293 w 62293"/>
                <a:gd name="connsiteY8" fmla="*/ 54959 h 74866"/>
                <a:gd name="connsiteX9" fmla="*/ 62293 w 62293"/>
                <a:gd name="connsiteY9" fmla="*/ 70295 h 74866"/>
                <a:gd name="connsiteX10" fmla="*/ 39243 w 62293"/>
                <a:gd name="connsiteY10" fmla="*/ 74866 h 74866"/>
                <a:gd name="connsiteX11" fmla="*/ 10858 w 62293"/>
                <a:gd name="connsiteY11" fmla="*/ 64865 h 74866"/>
                <a:gd name="connsiteX12" fmla="*/ 0 w 62293"/>
                <a:gd name="connsiteY12" fmla="*/ 38290 h 74866"/>
                <a:gd name="connsiteX13" fmla="*/ 10668 w 62293"/>
                <a:gd name="connsiteY13" fmla="*/ 10668 h 74866"/>
                <a:gd name="connsiteX14" fmla="*/ 38291 w 62293"/>
                <a:gd name="connsiteY14" fmla="*/ 190 h 74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293" h="74866">
                  <a:moveTo>
                    <a:pt x="38291" y="0"/>
                  </a:moveTo>
                  <a:cubicBezTo>
                    <a:pt x="46672" y="0"/>
                    <a:pt x="54197" y="1619"/>
                    <a:pt x="60960" y="4858"/>
                  </a:cubicBezTo>
                  <a:lnTo>
                    <a:pt x="60960" y="20955"/>
                  </a:lnTo>
                  <a:cubicBezTo>
                    <a:pt x="54197" y="17050"/>
                    <a:pt x="47911" y="15145"/>
                    <a:pt x="41910" y="15145"/>
                  </a:cubicBezTo>
                  <a:cubicBezTo>
                    <a:pt x="35433" y="15145"/>
                    <a:pt x="30194" y="17145"/>
                    <a:pt x="26099" y="21146"/>
                  </a:cubicBezTo>
                  <a:cubicBezTo>
                    <a:pt x="22003" y="25146"/>
                    <a:pt x="19907" y="30671"/>
                    <a:pt x="19907" y="37529"/>
                  </a:cubicBezTo>
                  <a:cubicBezTo>
                    <a:pt x="19907" y="44387"/>
                    <a:pt x="22003" y="49625"/>
                    <a:pt x="26099" y="53816"/>
                  </a:cubicBezTo>
                  <a:cubicBezTo>
                    <a:pt x="30194" y="57912"/>
                    <a:pt x="35719" y="60007"/>
                    <a:pt x="42577" y="60007"/>
                  </a:cubicBezTo>
                  <a:cubicBezTo>
                    <a:pt x="47720" y="60007"/>
                    <a:pt x="54292" y="58293"/>
                    <a:pt x="62293" y="54959"/>
                  </a:cubicBezTo>
                  <a:lnTo>
                    <a:pt x="62293" y="70295"/>
                  </a:lnTo>
                  <a:cubicBezTo>
                    <a:pt x="54864" y="73342"/>
                    <a:pt x="47149" y="74866"/>
                    <a:pt x="39243" y="74866"/>
                  </a:cubicBezTo>
                  <a:cubicBezTo>
                    <a:pt x="27622" y="74866"/>
                    <a:pt x="18193" y="71533"/>
                    <a:pt x="10858" y="64865"/>
                  </a:cubicBezTo>
                  <a:cubicBezTo>
                    <a:pt x="3620" y="58198"/>
                    <a:pt x="0" y="49339"/>
                    <a:pt x="0" y="38290"/>
                  </a:cubicBezTo>
                  <a:cubicBezTo>
                    <a:pt x="0" y="27241"/>
                    <a:pt x="3524" y="17621"/>
                    <a:pt x="10668" y="10668"/>
                  </a:cubicBezTo>
                  <a:cubicBezTo>
                    <a:pt x="17812" y="3715"/>
                    <a:pt x="26956" y="190"/>
                    <a:pt x="38291" y="19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49D1B1CA-375F-9AFA-526B-125042F6D102}"/>
                </a:ext>
              </a:extLst>
            </p:cNvPr>
            <p:cNvSpPr/>
            <p:nvPr/>
          </p:nvSpPr>
          <p:spPr>
            <a:xfrm>
              <a:off x="7529486" y="4410118"/>
              <a:ext cx="56197" cy="92297"/>
            </a:xfrm>
            <a:custGeom>
              <a:avLst/>
              <a:gdLst>
                <a:gd name="connsiteX0" fmla="*/ 28480 w 56197"/>
                <a:gd name="connsiteY0" fmla="*/ 0 h 92297"/>
                <a:gd name="connsiteX1" fmla="*/ 30004 w 56197"/>
                <a:gd name="connsiteY1" fmla="*/ 0 h 92297"/>
                <a:gd name="connsiteX2" fmla="*/ 30004 w 56197"/>
                <a:gd name="connsiteY2" fmla="*/ 19050 h 92297"/>
                <a:gd name="connsiteX3" fmla="*/ 54673 w 56197"/>
                <a:gd name="connsiteY3" fmla="*/ 19050 h 92297"/>
                <a:gd name="connsiteX4" fmla="*/ 54673 w 56197"/>
                <a:gd name="connsiteY4" fmla="*/ 33338 h 92297"/>
                <a:gd name="connsiteX5" fmla="*/ 30004 w 56197"/>
                <a:gd name="connsiteY5" fmla="*/ 33338 h 92297"/>
                <a:gd name="connsiteX6" fmla="*/ 30004 w 56197"/>
                <a:gd name="connsiteY6" fmla="*/ 66485 h 92297"/>
                <a:gd name="connsiteX7" fmla="*/ 32956 w 56197"/>
                <a:gd name="connsiteY7" fmla="*/ 74295 h 92297"/>
                <a:gd name="connsiteX8" fmla="*/ 40958 w 56197"/>
                <a:gd name="connsiteY8" fmla="*/ 77343 h 92297"/>
                <a:gd name="connsiteX9" fmla="*/ 56197 w 56197"/>
                <a:gd name="connsiteY9" fmla="*/ 72580 h 92297"/>
                <a:gd name="connsiteX10" fmla="*/ 56197 w 56197"/>
                <a:gd name="connsiteY10" fmla="*/ 87725 h 92297"/>
                <a:gd name="connsiteX11" fmla="*/ 36957 w 56197"/>
                <a:gd name="connsiteY11" fmla="*/ 92297 h 92297"/>
                <a:gd name="connsiteX12" fmla="*/ 18002 w 56197"/>
                <a:gd name="connsiteY12" fmla="*/ 85725 h 92297"/>
                <a:gd name="connsiteX13" fmla="*/ 11239 w 56197"/>
                <a:gd name="connsiteY13" fmla="*/ 67818 h 92297"/>
                <a:gd name="connsiteX14" fmla="*/ 11239 w 56197"/>
                <a:gd name="connsiteY14" fmla="*/ 33433 h 92297"/>
                <a:gd name="connsiteX15" fmla="*/ 0 w 56197"/>
                <a:gd name="connsiteY15" fmla="*/ 33433 h 92297"/>
                <a:gd name="connsiteX16" fmla="*/ 0 w 56197"/>
                <a:gd name="connsiteY16" fmla="*/ 30385 h 92297"/>
                <a:gd name="connsiteX17" fmla="*/ 28575 w 56197"/>
                <a:gd name="connsiteY17" fmla="*/ 95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6197" h="92297">
                  <a:moveTo>
                    <a:pt x="28480" y="0"/>
                  </a:moveTo>
                  <a:lnTo>
                    <a:pt x="30004" y="0"/>
                  </a:lnTo>
                  <a:lnTo>
                    <a:pt x="30004" y="19050"/>
                  </a:lnTo>
                  <a:lnTo>
                    <a:pt x="54673" y="19050"/>
                  </a:lnTo>
                  <a:lnTo>
                    <a:pt x="54673" y="33338"/>
                  </a:lnTo>
                  <a:lnTo>
                    <a:pt x="30004" y="33338"/>
                  </a:lnTo>
                  <a:lnTo>
                    <a:pt x="30004" y="66485"/>
                  </a:lnTo>
                  <a:cubicBezTo>
                    <a:pt x="30004" y="69723"/>
                    <a:pt x="30956" y="72295"/>
                    <a:pt x="32956" y="74295"/>
                  </a:cubicBezTo>
                  <a:cubicBezTo>
                    <a:pt x="34862" y="76295"/>
                    <a:pt x="37529" y="77343"/>
                    <a:pt x="40958" y="77343"/>
                  </a:cubicBezTo>
                  <a:cubicBezTo>
                    <a:pt x="45339" y="77343"/>
                    <a:pt x="50483" y="75724"/>
                    <a:pt x="56197" y="72580"/>
                  </a:cubicBezTo>
                  <a:lnTo>
                    <a:pt x="56197" y="87725"/>
                  </a:lnTo>
                  <a:cubicBezTo>
                    <a:pt x="49339" y="90773"/>
                    <a:pt x="42958" y="92297"/>
                    <a:pt x="36957" y="92297"/>
                  </a:cubicBezTo>
                  <a:cubicBezTo>
                    <a:pt x="28861" y="92297"/>
                    <a:pt x="22574" y="90106"/>
                    <a:pt x="18002" y="85725"/>
                  </a:cubicBezTo>
                  <a:cubicBezTo>
                    <a:pt x="13430" y="81344"/>
                    <a:pt x="11239" y="75343"/>
                    <a:pt x="11239" y="67818"/>
                  </a:cubicBezTo>
                  <a:lnTo>
                    <a:pt x="11239" y="33433"/>
                  </a:lnTo>
                  <a:lnTo>
                    <a:pt x="0" y="33433"/>
                  </a:lnTo>
                  <a:lnTo>
                    <a:pt x="0" y="30385"/>
                  </a:lnTo>
                  <a:lnTo>
                    <a:pt x="28575" y="9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87B1F5A2-9497-5260-F39C-8B08CB965F34}"/>
                </a:ext>
              </a:extLst>
            </p:cNvPr>
            <p:cNvSpPr/>
            <p:nvPr/>
          </p:nvSpPr>
          <p:spPr>
            <a:xfrm>
              <a:off x="7618640" y="4393545"/>
              <a:ext cx="19716" cy="107537"/>
            </a:xfrm>
            <a:custGeom>
              <a:avLst/>
              <a:gdLst>
                <a:gd name="connsiteX0" fmla="*/ 0 w 19716"/>
                <a:gd name="connsiteY0" fmla="*/ 0 h 107537"/>
                <a:gd name="connsiteX1" fmla="*/ 19717 w 19716"/>
                <a:gd name="connsiteY1" fmla="*/ 0 h 107537"/>
                <a:gd name="connsiteX2" fmla="*/ 19717 w 19716"/>
                <a:gd name="connsiteY2" fmla="*/ 107537 h 107537"/>
                <a:gd name="connsiteX3" fmla="*/ 0 w 19716"/>
                <a:gd name="connsiteY3" fmla="*/ 107537 h 10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16" h="107537">
                  <a:moveTo>
                    <a:pt x="0" y="0"/>
                  </a:moveTo>
                  <a:lnTo>
                    <a:pt x="19717" y="0"/>
                  </a:lnTo>
                  <a:lnTo>
                    <a:pt x="19717" y="107537"/>
                  </a:lnTo>
                  <a:lnTo>
                    <a:pt x="0" y="10753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5C67B7D5-277B-42AF-A073-C21174C9B3D3}"/>
                </a:ext>
              </a:extLst>
            </p:cNvPr>
            <p:cNvSpPr/>
            <p:nvPr/>
          </p:nvSpPr>
          <p:spPr>
            <a:xfrm>
              <a:off x="7738940" y="4370304"/>
              <a:ext cx="14859" cy="157543"/>
            </a:xfrm>
            <a:custGeom>
              <a:avLst/>
              <a:gdLst>
                <a:gd name="connsiteX0" fmla="*/ 0 w 14859"/>
                <a:gd name="connsiteY0" fmla="*/ 0 h 157543"/>
                <a:gd name="connsiteX1" fmla="*/ 14859 w 14859"/>
                <a:gd name="connsiteY1" fmla="*/ 0 h 157543"/>
                <a:gd name="connsiteX2" fmla="*/ 14859 w 14859"/>
                <a:gd name="connsiteY2" fmla="*/ 157544 h 157543"/>
                <a:gd name="connsiteX3" fmla="*/ 0 w 14859"/>
                <a:gd name="connsiteY3" fmla="*/ 157544 h 15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59" h="157543">
                  <a:moveTo>
                    <a:pt x="0" y="0"/>
                  </a:moveTo>
                  <a:lnTo>
                    <a:pt x="14859" y="0"/>
                  </a:lnTo>
                  <a:lnTo>
                    <a:pt x="14859" y="157544"/>
                  </a:lnTo>
                  <a:lnTo>
                    <a:pt x="0" y="1575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0EC5E55D-0A64-1817-3090-F0AD9885C04E}"/>
                </a:ext>
              </a:extLst>
            </p:cNvPr>
            <p:cNvSpPr/>
            <p:nvPr/>
          </p:nvSpPr>
          <p:spPr>
            <a:xfrm>
              <a:off x="7838477" y="4393545"/>
              <a:ext cx="170211" cy="108870"/>
            </a:xfrm>
            <a:custGeom>
              <a:avLst/>
              <a:gdLst>
                <a:gd name="connsiteX0" fmla="*/ 21431 w 170211"/>
                <a:gd name="connsiteY0" fmla="*/ 0 h 108870"/>
                <a:gd name="connsiteX1" fmla="*/ 48196 w 170211"/>
                <a:gd name="connsiteY1" fmla="*/ 66294 h 108870"/>
                <a:gd name="connsiteX2" fmla="*/ 76390 w 170211"/>
                <a:gd name="connsiteY2" fmla="*/ 0 h 108870"/>
                <a:gd name="connsiteX3" fmla="*/ 93917 w 170211"/>
                <a:gd name="connsiteY3" fmla="*/ 0 h 108870"/>
                <a:gd name="connsiteX4" fmla="*/ 122206 w 170211"/>
                <a:gd name="connsiteY4" fmla="*/ 66580 h 108870"/>
                <a:gd name="connsiteX5" fmla="*/ 148971 w 170211"/>
                <a:gd name="connsiteY5" fmla="*/ 0 h 108870"/>
                <a:gd name="connsiteX6" fmla="*/ 170212 w 170211"/>
                <a:gd name="connsiteY6" fmla="*/ 0 h 108870"/>
                <a:gd name="connsiteX7" fmla="*/ 125921 w 170211"/>
                <a:gd name="connsiteY7" fmla="*/ 108871 h 108870"/>
                <a:gd name="connsiteX8" fmla="*/ 118967 w 170211"/>
                <a:gd name="connsiteY8" fmla="*/ 108871 h 108870"/>
                <a:gd name="connsiteX9" fmla="*/ 85058 w 170211"/>
                <a:gd name="connsiteY9" fmla="*/ 29146 h 108870"/>
                <a:gd name="connsiteX10" fmla="*/ 51054 w 170211"/>
                <a:gd name="connsiteY10" fmla="*/ 108871 h 108870"/>
                <a:gd name="connsiteX11" fmla="*/ 44291 w 170211"/>
                <a:gd name="connsiteY11" fmla="*/ 108871 h 108870"/>
                <a:gd name="connsiteX12" fmla="*/ 0 w 170211"/>
                <a:gd name="connsiteY12" fmla="*/ 0 h 108870"/>
                <a:gd name="connsiteX13" fmla="*/ 21431 w 170211"/>
                <a:gd name="connsiteY13" fmla="*/ 0 h 108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0211" h="108870">
                  <a:moveTo>
                    <a:pt x="21431" y="0"/>
                  </a:moveTo>
                  <a:lnTo>
                    <a:pt x="48196" y="66294"/>
                  </a:lnTo>
                  <a:lnTo>
                    <a:pt x="76390" y="0"/>
                  </a:lnTo>
                  <a:lnTo>
                    <a:pt x="93917" y="0"/>
                  </a:lnTo>
                  <a:lnTo>
                    <a:pt x="122206" y="66580"/>
                  </a:lnTo>
                  <a:lnTo>
                    <a:pt x="148971" y="0"/>
                  </a:lnTo>
                  <a:lnTo>
                    <a:pt x="170212" y="0"/>
                  </a:lnTo>
                  <a:lnTo>
                    <a:pt x="125921" y="108871"/>
                  </a:lnTo>
                  <a:lnTo>
                    <a:pt x="118967" y="108871"/>
                  </a:lnTo>
                  <a:lnTo>
                    <a:pt x="85058" y="29146"/>
                  </a:lnTo>
                  <a:lnTo>
                    <a:pt x="51054" y="108871"/>
                  </a:lnTo>
                  <a:lnTo>
                    <a:pt x="44291" y="108871"/>
                  </a:lnTo>
                  <a:lnTo>
                    <a:pt x="0" y="0"/>
                  </a:lnTo>
                  <a:lnTo>
                    <a:pt x="21431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D8884F68-C071-DE1A-B922-929F86F449B9}"/>
                </a:ext>
              </a:extLst>
            </p:cNvPr>
            <p:cNvSpPr/>
            <p:nvPr/>
          </p:nvSpPr>
          <p:spPr>
            <a:xfrm>
              <a:off x="8007736" y="4427739"/>
              <a:ext cx="70485" cy="74771"/>
            </a:xfrm>
            <a:custGeom>
              <a:avLst/>
              <a:gdLst>
                <a:gd name="connsiteX0" fmla="*/ 30575 w 70485"/>
                <a:gd name="connsiteY0" fmla="*/ 0 h 74771"/>
                <a:gd name="connsiteX1" fmla="*/ 51721 w 70485"/>
                <a:gd name="connsiteY1" fmla="*/ 5905 h 74771"/>
                <a:gd name="connsiteX2" fmla="*/ 59055 w 70485"/>
                <a:gd name="connsiteY2" fmla="*/ 22384 h 74771"/>
                <a:gd name="connsiteX3" fmla="*/ 59055 w 70485"/>
                <a:gd name="connsiteY3" fmla="*/ 57531 h 74771"/>
                <a:gd name="connsiteX4" fmla="*/ 62389 w 70485"/>
                <a:gd name="connsiteY4" fmla="*/ 61627 h 74771"/>
                <a:gd name="connsiteX5" fmla="*/ 66294 w 70485"/>
                <a:gd name="connsiteY5" fmla="*/ 60484 h 74771"/>
                <a:gd name="connsiteX6" fmla="*/ 70485 w 70485"/>
                <a:gd name="connsiteY6" fmla="*/ 57721 h 74771"/>
                <a:gd name="connsiteX7" fmla="*/ 70485 w 70485"/>
                <a:gd name="connsiteY7" fmla="*/ 68675 h 74771"/>
                <a:gd name="connsiteX8" fmla="*/ 52292 w 70485"/>
                <a:gd name="connsiteY8" fmla="*/ 74771 h 74771"/>
                <a:gd name="connsiteX9" fmla="*/ 44482 w 70485"/>
                <a:gd name="connsiteY9" fmla="*/ 73057 h 74771"/>
                <a:gd name="connsiteX10" fmla="*/ 40672 w 70485"/>
                <a:gd name="connsiteY10" fmla="*/ 67056 h 74771"/>
                <a:gd name="connsiteX11" fmla="*/ 18860 w 70485"/>
                <a:gd name="connsiteY11" fmla="*/ 74771 h 74771"/>
                <a:gd name="connsiteX12" fmla="*/ 5525 w 70485"/>
                <a:gd name="connsiteY12" fmla="*/ 69532 h 74771"/>
                <a:gd name="connsiteX13" fmla="*/ 0 w 70485"/>
                <a:gd name="connsiteY13" fmla="*/ 56959 h 74771"/>
                <a:gd name="connsiteX14" fmla="*/ 5525 w 70485"/>
                <a:gd name="connsiteY14" fmla="*/ 42291 h 74771"/>
                <a:gd name="connsiteX15" fmla="*/ 24956 w 70485"/>
                <a:gd name="connsiteY15" fmla="*/ 32861 h 74771"/>
                <a:gd name="connsiteX16" fmla="*/ 40291 w 70485"/>
                <a:gd name="connsiteY16" fmla="*/ 28384 h 74771"/>
                <a:gd name="connsiteX17" fmla="*/ 40291 w 70485"/>
                <a:gd name="connsiteY17" fmla="*/ 25051 h 74771"/>
                <a:gd name="connsiteX18" fmla="*/ 27527 w 70485"/>
                <a:gd name="connsiteY18" fmla="*/ 14478 h 74771"/>
                <a:gd name="connsiteX19" fmla="*/ 14478 w 70485"/>
                <a:gd name="connsiteY19" fmla="*/ 17526 h 74771"/>
                <a:gd name="connsiteX20" fmla="*/ 2667 w 70485"/>
                <a:gd name="connsiteY20" fmla="*/ 26384 h 74771"/>
                <a:gd name="connsiteX21" fmla="*/ 2667 w 70485"/>
                <a:gd name="connsiteY21" fmla="*/ 9334 h 74771"/>
                <a:gd name="connsiteX22" fmla="*/ 30575 w 70485"/>
                <a:gd name="connsiteY22" fmla="*/ 0 h 74771"/>
                <a:gd name="connsiteX23" fmla="*/ 19050 w 70485"/>
                <a:gd name="connsiteY23" fmla="*/ 54102 h 74771"/>
                <a:gd name="connsiteX24" fmla="*/ 21527 w 70485"/>
                <a:gd name="connsiteY24" fmla="*/ 60388 h 74771"/>
                <a:gd name="connsiteX25" fmla="*/ 27718 w 70485"/>
                <a:gd name="connsiteY25" fmla="*/ 62770 h 74771"/>
                <a:gd name="connsiteX26" fmla="*/ 40196 w 70485"/>
                <a:gd name="connsiteY26" fmla="*/ 57055 h 74771"/>
                <a:gd name="connsiteX27" fmla="*/ 40196 w 70485"/>
                <a:gd name="connsiteY27" fmla="*/ 38100 h 74771"/>
                <a:gd name="connsiteX28" fmla="*/ 27813 w 70485"/>
                <a:gd name="connsiteY28" fmla="*/ 43148 h 74771"/>
                <a:gd name="connsiteX29" fmla="*/ 21146 w 70485"/>
                <a:gd name="connsiteY29" fmla="*/ 48006 h 74771"/>
                <a:gd name="connsiteX30" fmla="*/ 19050 w 70485"/>
                <a:gd name="connsiteY30" fmla="*/ 54007 h 7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0485" h="74771">
                  <a:moveTo>
                    <a:pt x="30575" y="0"/>
                  </a:moveTo>
                  <a:cubicBezTo>
                    <a:pt x="39815" y="0"/>
                    <a:pt x="46863" y="2000"/>
                    <a:pt x="51721" y="5905"/>
                  </a:cubicBezTo>
                  <a:cubicBezTo>
                    <a:pt x="56579" y="9811"/>
                    <a:pt x="59055" y="15335"/>
                    <a:pt x="59055" y="22384"/>
                  </a:cubicBezTo>
                  <a:lnTo>
                    <a:pt x="59055" y="57531"/>
                  </a:lnTo>
                  <a:cubicBezTo>
                    <a:pt x="59055" y="60198"/>
                    <a:pt x="60103" y="61627"/>
                    <a:pt x="62389" y="61627"/>
                  </a:cubicBezTo>
                  <a:cubicBezTo>
                    <a:pt x="63341" y="61627"/>
                    <a:pt x="64579" y="61246"/>
                    <a:pt x="66294" y="60484"/>
                  </a:cubicBezTo>
                  <a:cubicBezTo>
                    <a:pt x="68008" y="59722"/>
                    <a:pt x="69342" y="58769"/>
                    <a:pt x="70485" y="57721"/>
                  </a:cubicBezTo>
                  <a:lnTo>
                    <a:pt x="70485" y="68675"/>
                  </a:lnTo>
                  <a:cubicBezTo>
                    <a:pt x="63913" y="72771"/>
                    <a:pt x="57817" y="74771"/>
                    <a:pt x="52292" y="74771"/>
                  </a:cubicBezTo>
                  <a:cubicBezTo>
                    <a:pt x="48863" y="74771"/>
                    <a:pt x="46292" y="74200"/>
                    <a:pt x="44482" y="73057"/>
                  </a:cubicBezTo>
                  <a:cubicBezTo>
                    <a:pt x="42672" y="71914"/>
                    <a:pt x="41434" y="69913"/>
                    <a:pt x="40672" y="67056"/>
                  </a:cubicBezTo>
                  <a:cubicBezTo>
                    <a:pt x="33433" y="72199"/>
                    <a:pt x="26194" y="74771"/>
                    <a:pt x="18860" y="74771"/>
                  </a:cubicBezTo>
                  <a:cubicBezTo>
                    <a:pt x="13716" y="74771"/>
                    <a:pt x="9239" y="73057"/>
                    <a:pt x="5525" y="69532"/>
                  </a:cubicBezTo>
                  <a:cubicBezTo>
                    <a:pt x="1810" y="66008"/>
                    <a:pt x="0" y="61817"/>
                    <a:pt x="0" y="56959"/>
                  </a:cubicBezTo>
                  <a:cubicBezTo>
                    <a:pt x="0" y="50768"/>
                    <a:pt x="1810" y="45815"/>
                    <a:pt x="5525" y="42291"/>
                  </a:cubicBezTo>
                  <a:cubicBezTo>
                    <a:pt x="9239" y="38671"/>
                    <a:pt x="15716" y="35528"/>
                    <a:pt x="24956" y="32861"/>
                  </a:cubicBezTo>
                  <a:lnTo>
                    <a:pt x="40291" y="28384"/>
                  </a:lnTo>
                  <a:lnTo>
                    <a:pt x="40291" y="25051"/>
                  </a:lnTo>
                  <a:cubicBezTo>
                    <a:pt x="40291" y="18002"/>
                    <a:pt x="36004" y="14478"/>
                    <a:pt x="27527" y="14478"/>
                  </a:cubicBezTo>
                  <a:cubicBezTo>
                    <a:pt x="23146" y="14478"/>
                    <a:pt x="18860" y="15430"/>
                    <a:pt x="14478" y="17526"/>
                  </a:cubicBezTo>
                  <a:cubicBezTo>
                    <a:pt x="10192" y="19526"/>
                    <a:pt x="6191" y="22479"/>
                    <a:pt x="2667" y="26384"/>
                  </a:cubicBezTo>
                  <a:lnTo>
                    <a:pt x="2667" y="9334"/>
                  </a:lnTo>
                  <a:cubicBezTo>
                    <a:pt x="10478" y="3143"/>
                    <a:pt x="19812" y="0"/>
                    <a:pt x="30575" y="0"/>
                  </a:cubicBezTo>
                  <a:moveTo>
                    <a:pt x="19050" y="54102"/>
                  </a:moveTo>
                  <a:cubicBezTo>
                    <a:pt x="19050" y="56769"/>
                    <a:pt x="19907" y="58864"/>
                    <a:pt x="21527" y="60388"/>
                  </a:cubicBezTo>
                  <a:cubicBezTo>
                    <a:pt x="23241" y="62008"/>
                    <a:pt x="25241" y="62770"/>
                    <a:pt x="27718" y="62770"/>
                  </a:cubicBezTo>
                  <a:cubicBezTo>
                    <a:pt x="31909" y="62770"/>
                    <a:pt x="36004" y="60865"/>
                    <a:pt x="40196" y="57055"/>
                  </a:cubicBezTo>
                  <a:lnTo>
                    <a:pt x="40196" y="38100"/>
                  </a:lnTo>
                  <a:cubicBezTo>
                    <a:pt x="34957" y="39910"/>
                    <a:pt x="30766" y="41624"/>
                    <a:pt x="27813" y="43148"/>
                  </a:cubicBezTo>
                  <a:cubicBezTo>
                    <a:pt x="24860" y="44767"/>
                    <a:pt x="22574" y="46387"/>
                    <a:pt x="21146" y="48006"/>
                  </a:cubicBezTo>
                  <a:cubicBezTo>
                    <a:pt x="19717" y="49625"/>
                    <a:pt x="19050" y="51625"/>
                    <a:pt x="19050" y="5400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C2B7676B-7519-FDEF-4C31-B17B958AEC3E}"/>
                </a:ext>
              </a:extLst>
            </p:cNvPr>
            <p:cNvSpPr/>
            <p:nvPr/>
          </p:nvSpPr>
          <p:spPr>
            <a:xfrm>
              <a:off x="8084793" y="4427739"/>
              <a:ext cx="52768" cy="74675"/>
            </a:xfrm>
            <a:custGeom>
              <a:avLst/>
              <a:gdLst>
                <a:gd name="connsiteX0" fmla="*/ 27051 w 52768"/>
                <a:gd name="connsiteY0" fmla="*/ 0 h 74675"/>
                <a:gd name="connsiteX1" fmla="*/ 38195 w 52768"/>
                <a:gd name="connsiteY1" fmla="*/ 1333 h 74675"/>
                <a:gd name="connsiteX2" fmla="*/ 49244 w 52768"/>
                <a:gd name="connsiteY2" fmla="*/ 5620 h 74675"/>
                <a:gd name="connsiteX3" fmla="*/ 49244 w 52768"/>
                <a:gd name="connsiteY3" fmla="*/ 20764 h 74675"/>
                <a:gd name="connsiteX4" fmla="*/ 37719 w 52768"/>
                <a:gd name="connsiteY4" fmla="*/ 15145 h 74675"/>
                <a:gd name="connsiteX5" fmla="*/ 26765 w 52768"/>
                <a:gd name="connsiteY5" fmla="*/ 13049 h 74675"/>
                <a:gd name="connsiteX6" fmla="*/ 20383 w 52768"/>
                <a:gd name="connsiteY6" fmla="*/ 14573 h 74675"/>
                <a:gd name="connsiteX7" fmla="*/ 18098 w 52768"/>
                <a:gd name="connsiteY7" fmla="*/ 18955 h 74675"/>
                <a:gd name="connsiteX8" fmla="*/ 20002 w 52768"/>
                <a:gd name="connsiteY8" fmla="*/ 22193 h 74675"/>
                <a:gd name="connsiteX9" fmla="*/ 30575 w 52768"/>
                <a:gd name="connsiteY9" fmla="*/ 28099 h 74675"/>
                <a:gd name="connsiteX10" fmla="*/ 47816 w 52768"/>
                <a:gd name="connsiteY10" fmla="*/ 39624 h 74675"/>
                <a:gd name="connsiteX11" fmla="*/ 52768 w 52768"/>
                <a:gd name="connsiteY11" fmla="*/ 52292 h 74675"/>
                <a:gd name="connsiteX12" fmla="*/ 45529 w 52768"/>
                <a:gd name="connsiteY12" fmla="*/ 68675 h 74675"/>
                <a:gd name="connsiteX13" fmla="*/ 26003 w 52768"/>
                <a:gd name="connsiteY13" fmla="*/ 74676 h 74675"/>
                <a:gd name="connsiteX14" fmla="*/ 11621 w 52768"/>
                <a:gd name="connsiteY14" fmla="*/ 72962 h 74675"/>
                <a:gd name="connsiteX15" fmla="*/ 571 w 52768"/>
                <a:gd name="connsiteY15" fmla="*/ 68866 h 74675"/>
                <a:gd name="connsiteX16" fmla="*/ 571 w 52768"/>
                <a:gd name="connsiteY16" fmla="*/ 53054 h 74675"/>
                <a:gd name="connsiteX17" fmla="*/ 23908 w 52768"/>
                <a:gd name="connsiteY17" fmla="*/ 60770 h 74675"/>
                <a:gd name="connsiteX18" fmla="*/ 31718 w 52768"/>
                <a:gd name="connsiteY18" fmla="*/ 59055 h 74675"/>
                <a:gd name="connsiteX19" fmla="*/ 34766 w 52768"/>
                <a:gd name="connsiteY19" fmla="*/ 54483 h 74675"/>
                <a:gd name="connsiteX20" fmla="*/ 33718 w 52768"/>
                <a:gd name="connsiteY20" fmla="*/ 51435 h 74675"/>
                <a:gd name="connsiteX21" fmla="*/ 30480 w 52768"/>
                <a:gd name="connsiteY21" fmla="*/ 48578 h 74675"/>
                <a:gd name="connsiteX22" fmla="*/ 17050 w 52768"/>
                <a:gd name="connsiteY22" fmla="*/ 41529 h 74675"/>
                <a:gd name="connsiteX23" fmla="*/ 4191 w 52768"/>
                <a:gd name="connsiteY23" fmla="*/ 32480 h 74675"/>
                <a:gd name="connsiteX24" fmla="*/ 0 w 52768"/>
                <a:gd name="connsiteY24" fmla="*/ 20955 h 74675"/>
                <a:gd name="connsiteX25" fmla="*/ 7429 w 52768"/>
                <a:gd name="connsiteY25" fmla="*/ 5715 h 74675"/>
                <a:gd name="connsiteX26" fmla="*/ 27051 w 52768"/>
                <a:gd name="connsiteY26" fmla="*/ 0 h 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2768" h="74675">
                  <a:moveTo>
                    <a:pt x="27051" y="0"/>
                  </a:moveTo>
                  <a:cubicBezTo>
                    <a:pt x="30956" y="0"/>
                    <a:pt x="34671" y="476"/>
                    <a:pt x="38195" y="1333"/>
                  </a:cubicBezTo>
                  <a:cubicBezTo>
                    <a:pt x="41719" y="2286"/>
                    <a:pt x="45339" y="3620"/>
                    <a:pt x="49244" y="5620"/>
                  </a:cubicBezTo>
                  <a:lnTo>
                    <a:pt x="49244" y="20764"/>
                  </a:lnTo>
                  <a:cubicBezTo>
                    <a:pt x="45625" y="18479"/>
                    <a:pt x="41815" y="16573"/>
                    <a:pt x="37719" y="15145"/>
                  </a:cubicBezTo>
                  <a:cubicBezTo>
                    <a:pt x="33623" y="13716"/>
                    <a:pt x="29908" y="13049"/>
                    <a:pt x="26765" y="13049"/>
                  </a:cubicBezTo>
                  <a:cubicBezTo>
                    <a:pt x="24003" y="13049"/>
                    <a:pt x="21908" y="13525"/>
                    <a:pt x="20383" y="14573"/>
                  </a:cubicBezTo>
                  <a:cubicBezTo>
                    <a:pt x="18859" y="15621"/>
                    <a:pt x="18098" y="17050"/>
                    <a:pt x="18098" y="18955"/>
                  </a:cubicBezTo>
                  <a:cubicBezTo>
                    <a:pt x="18098" y="20003"/>
                    <a:pt x="18764" y="21146"/>
                    <a:pt x="20002" y="22193"/>
                  </a:cubicBezTo>
                  <a:cubicBezTo>
                    <a:pt x="21241" y="23241"/>
                    <a:pt x="24765" y="25241"/>
                    <a:pt x="30575" y="28099"/>
                  </a:cubicBezTo>
                  <a:cubicBezTo>
                    <a:pt x="38767" y="32290"/>
                    <a:pt x="44577" y="36100"/>
                    <a:pt x="47816" y="39624"/>
                  </a:cubicBezTo>
                  <a:cubicBezTo>
                    <a:pt x="51149" y="43148"/>
                    <a:pt x="52768" y="47339"/>
                    <a:pt x="52768" y="52292"/>
                  </a:cubicBezTo>
                  <a:cubicBezTo>
                    <a:pt x="52768" y="59246"/>
                    <a:pt x="50387" y="64675"/>
                    <a:pt x="45529" y="68675"/>
                  </a:cubicBezTo>
                  <a:cubicBezTo>
                    <a:pt x="40672" y="72676"/>
                    <a:pt x="34195" y="74676"/>
                    <a:pt x="26003" y="74676"/>
                  </a:cubicBezTo>
                  <a:cubicBezTo>
                    <a:pt x="20860" y="74676"/>
                    <a:pt x="16097" y="74104"/>
                    <a:pt x="11621" y="72962"/>
                  </a:cubicBezTo>
                  <a:cubicBezTo>
                    <a:pt x="7144" y="71819"/>
                    <a:pt x="3524" y="70485"/>
                    <a:pt x="571" y="68866"/>
                  </a:cubicBezTo>
                  <a:lnTo>
                    <a:pt x="571" y="53054"/>
                  </a:lnTo>
                  <a:cubicBezTo>
                    <a:pt x="9811" y="58198"/>
                    <a:pt x="17621" y="60770"/>
                    <a:pt x="23908" y="60770"/>
                  </a:cubicBezTo>
                  <a:cubicBezTo>
                    <a:pt x="27146" y="60770"/>
                    <a:pt x="29718" y="60198"/>
                    <a:pt x="31718" y="59055"/>
                  </a:cubicBezTo>
                  <a:cubicBezTo>
                    <a:pt x="33718" y="57912"/>
                    <a:pt x="34766" y="56388"/>
                    <a:pt x="34766" y="54483"/>
                  </a:cubicBezTo>
                  <a:cubicBezTo>
                    <a:pt x="34766" y="53340"/>
                    <a:pt x="34385" y="52292"/>
                    <a:pt x="33718" y="51435"/>
                  </a:cubicBezTo>
                  <a:cubicBezTo>
                    <a:pt x="33052" y="50482"/>
                    <a:pt x="31909" y="49530"/>
                    <a:pt x="30480" y="48578"/>
                  </a:cubicBezTo>
                  <a:cubicBezTo>
                    <a:pt x="29051" y="47625"/>
                    <a:pt x="24575" y="45244"/>
                    <a:pt x="17050" y="41529"/>
                  </a:cubicBezTo>
                  <a:cubicBezTo>
                    <a:pt x="11239" y="38767"/>
                    <a:pt x="6953" y="35719"/>
                    <a:pt x="4191" y="32480"/>
                  </a:cubicBezTo>
                  <a:cubicBezTo>
                    <a:pt x="1429" y="29242"/>
                    <a:pt x="0" y="25337"/>
                    <a:pt x="0" y="20955"/>
                  </a:cubicBezTo>
                  <a:cubicBezTo>
                    <a:pt x="0" y="14573"/>
                    <a:pt x="2476" y="9525"/>
                    <a:pt x="7429" y="5715"/>
                  </a:cubicBezTo>
                  <a:cubicBezTo>
                    <a:pt x="12383" y="1905"/>
                    <a:pt x="18955" y="0"/>
                    <a:pt x="27051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53DCEF4A-60B5-03AF-0E57-E394BAA8C2C0}"/>
                </a:ext>
              </a:extLst>
            </p:cNvPr>
            <p:cNvSpPr/>
            <p:nvPr/>
          </p:nvSpPr>
          <p:spPr>
            <a:xfrm>
              <a:off x="8152135" y="4393545"/>
              <a:ext cx="66960" cy="107537"/>
            </a:xfrm>
            <a:custGeom>
              <a:avLst/>
              <a:gdLst>
                <a:gd name="connsiteX0" fmla="*/ 18955 w 66960"/>
                <a:gd name="connsiteY0" fmla="*/ 0 h 107537"/>
                <a:gd name="connsiteX1" fmla="*/ 18955 w 66960"/>
                <a:gd name="connsiteY1" fmla="*/ 45720 h 107537"/>
                <a:gd name="connsiteX2" fmla="*/ 19431 w 66960"/>
                <a:gd name="connsiteY2" fmla="*/ 45720 h 107537"/>
                <a:gd name="connsiteX3" fmla="*/ 41529 w 66960"/>
                <a:gd name="connsiteY3" fmla="*/ 34290 h 107537"/>
                <a:gd name="connsiteX4" fmla="*/ 60007 w 66960"/>
                <a:gd name="connsiteY4" fmla="*/ 41815 h 107537"/>
                <a:gd name="connsiteX5" fmla="*/ 66961 w 66960"/>
                <a:gd name="connsiteY5" fmla="*/ 61531 h 107537"/>
                <a:gd name="connsiteX6" fmla="*/ 66961 w 66960"/>
                <a:gd name="connsiteY6" fmla="*/ 107537 h 107537"/>
                <a:gd name="connsiteX7" fmla="*/ 48101 w 66960"/>
                <a:gd name="connsiteY7" fmla="*/ 107537 h 107537"/>
                <a:gd name="connsiteX8" fmla="*/ 48101 w 66960"/>
                <a:gd name="connsiteY8" fmla="*/ 65151 h 107537"/>
                <a:gd name="connsiteX9" fmla="*/ 44672 w 66960"/>
                <a:gd name="connsiteY9" fmla="*/ 53626 h 107537"/>
                <a:gd name="connsiteX10" fmla="*/ 35338 w 66960"/>
                <a:gd name="connsiteY10" fmla="*/ 49339 h 107537"/>
                <a:gd name="connsiteX11" fmla="*/ 27242 w 66960"/>
                <a:gd name="connsiteY11" fmla="*/ 51816 h 107537"/>
                <a:gd name="connsiteX12" fmla="*/ 18955 w 66960"/>
                <a:gd name="connsiteY12" fmla="*/ 60007 h 107537"/>
                <a:gd name="connsiteX13" fmla="*/ 18955 w 66960"/>
                <a:gd name="connsiteY13" fmla="*/ 107537 h 107537"/>
                <a:gd name="connsiteX14" fmla="*/ 0 w 66960"/>
                <a:gd name="connsiteY14" fmla="*/ 107537 h 107537"/>
                <a:gd name="connsiteX15" fmla="*/ 0 w 66960"/>
                <a:gd name="connsiteY15" fmla="*/ 0 h 107537"/>
                <a:gd name="connsiteX16" fmla="*/ 18955 w 66960"/>
                <a:gd name="connsiteY16" fmla="*/ 0 h 10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6960" h="107537">
                  <a:moveTo>
                    <a:pt x="18955" y="0"/>
                  </a:moveTo>
                  <a:lnTo>
                    <a:pt x="18955" y="45720"/>
                  </a:lnTo>
                  <a:lnTo>
                    <a:pt x="19431" y="45720"/>
                  </a:lnTo>
                  <a:cubicBezTo>
                    <a:pt x="25527" y="38100"/>
                    <a:pt x="32861" y="34290"/>
                    <a:pt x="41529" y="34290"/>
                  </a:cubicBezTo>
                  <a:cubicBezTo>
                    <a:pt x="49149" y="34290"/>
                    <a:pt x="55340" y="36766"/>
                    <a:pt x="60007" y="41815"/>
                  </a:cubicBezTo>
                  <a:cubicBezTo>
                    <a:pt x="64675" y="46863"/>
                    <a:pt x="66961" y="53435"/>
                    <a:pt x="66961" y="61531"/>
                  </a:cubicBezTo>
                  <a:lnTo>
                    <a:pt x="66961" y="107537"/>
                  </a:lnTo>
                  <a:lnTo>
                    <a:pt x="48101" y="107537"/>
                  </a:lnTo>
                  <a:lnTo>
                    <a:pt x="48101" y="65151"/>
                  </a:lnTo>
                  <a:cubicBezTo>
                    <a:pt x="48101" y="60293"/>
                    <a:pt x="46958" y="56483"/>
                    <a:pt x="44672" y="53626"/>
                  </a:cubicBezTo>
                  <a:cubicBezTo>
                    <a:pt x="42386" y="50768"/>
                    <a:pt x="39243" y="49339"/>
                    <a:pt x="35338" y="49339"/>
                  </a:cubicBezTo>
                  <a:cubicBezTo>
                    <a:pt x="32480" y="49339"/>
                    <a:pt x="29718" y="50197"/>
                    <a:pt x="27242" y="51816"/>
                  </a:cubicBezTo>
                  <a:cubicBezTo>
                    <a:pt x="24670" y="53435"/>
                    <a:pt x="21907" y="56197"/>
                    <a:pt x="18955" y="60007"/>
                  </a:cubicBezTo>
                  <a:lnTo>
                    <a:pt x="18955" y="107537"/>
                  </a:lnTo>
                  <a:lnTo>
                    <a:pt x="0" y="107537"/>
                  </a:lnTo>
                  <a:lnTo>
                    <a:pt x="0" y="0"/>
                  </a:lnTo>
                  <a:lnTo>
                    <a:pt x="18955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C43CF1AC-F361-9535-665F-0065F84AD48F}"/>
                </a:ext>
              </a:extLst>
            </p:cNvPr>
            <p:cNvSpPr/>
            <p:nvPr/>
          </p:nvSpPr>
          <p:spPr>
            <a:xfrm>
              <a:off x="8236717" y="4395831"/>
              <a:ext cx="21431" cy="105251"/>
            </a:xfrm>
            <a:custGeom>
              <a:avLst/>
              <a:gdLst>
                <a:gd name="connsiteX0" fmla="*/ 10763 w 21431"/>
                <a:gd name="connsiteY0" fmla="*/ 95 h 105251"/>
                <a:gd name="connsiteX1" fmla="*/ 18288 w 21431"/>
                <a:gd name="connsiteY1" fmla="*/ 3238 h 105251"/>
                <a:gd name="connsiteX2" fmla="*/ 21431 w 21431"/>
                <a:gd name="connsiteY2" fmla="*/ 10763 h 105251"/>
                <a:gd name="connsiteX3" fmla="*/ 18288 w 21431"/>
                <a:gd name="connsiteY3" fmla="*/ 18288 h 105251"/>
                <a:gd name="connsiteX4" fmla="*/ 10763 w 21431"/>
                <a:gd name="connsiteY4" fmla="*/ 21527 h 105251"/>
                <a:gd name="connsiteX5" fmla="*/ 3238 w 21431"/>
                <a:gd name="connsiteY5" fmla="*/ 18288 h 105251"/>
                <a:gd name="connsiteX6" fmla="*/ 0 w 21431"/>
                <a:gd name="connsiteY6" fmla="*/ 10763 h 105251"/>
                <a:gd name="connsiteX7" fmla="*/ 3238 w 21431"/>
                <a:gd name="connsiteY7" fmla="*/ 3143 h 105251"/>
                <a:gd name="connsiteX8" fmla="*/ 10668 w 21431"/>
                <a:gd name="connsiteY8" fmla="*/ 0 h 105251"/>
                <a:gd name="connsiteX9" fmla="*/ 20288 w 21431"/>
                <a:gd name="connsiteY9" fmla="*/ 105251 h 105251"/>
                <a:gd name="connsiteX10" fmla="*/ 1333 w 21431"/>
                <a:gd name="connsiteY10" fmla="*/ 105251 h 105251"/>
                <a:gd name="connsiteX11" fmla="*/ 1333 w 21431"/>
                <a:gd name="connsiteY11" fmla="*/ 33433 h 105251"/>
                <a:gd name="connsiteX12" fmla="*/ 20288 w 21431"/>
                <a:gd name="connsiteY12" fmla="*/ 33433 h 105251"/>
                <a:gd name="connsiteX13" fmla="*/ 20288 w 21431"/>
                <a:gd name="connsiteY13" fmla="*/ 105251 h 10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31" h="105251">
                  <a:moveTo>
                    <a:pt x="10763" y="95"/>
                  </a:moveTo>
                  <a:cubicBezTo>
                    <a:pt x="13716" y="95"/>
                    <a:pt x="16193" y="1143"/>
                    <a:pt x="18288" y="3238"/>
                  </a:cubicBezTo>
                  <a:cubicBezTo>
                    <a:pt x="20383" y="5334"/>
                    <a:pt x="21431" y="7811"/>
                    <a:pt x="21431" y="10763"/>
                  </a:cubicBezTo>
                  <a:cubicBezTo>
                    <a:pt x="21431" y="13716"/>
                    <a:pt x="20383" y="16097"/>
                    <a:pt x="18288" y="18288"/>
                  </a:cubicBezTo>
                  <a:cubicBezTo>
                    <a:pt x="16193" y="20479"/>
                    <a:pt x="13716" y="21527"/>
                    <a:pt x="10763" y="21527"/>
                  </a:cubicBezTo>
                  <a:cubicBezTo>
                    <a:pt x="7811" y="21527"/>
                    <a:pt x="5334" y="20479"/>
                    <a:pt x="3238" y="18288"/>
                  </a:cubicBezTo>
                  <a:cubicBezTo>
                    <a:pt x="1143" y="16097"/>
                    <a:pt x="0" y="13621"/>
                    <a:pt x="0" y="10763"/>
                  </a:cubicBezTo>
                  <a:cubicBezTo>
                    <a:pt x="0" y="7811"/>
                    <a:pt x="1048" y="5239"/>
                    <a:pt x="3238" y="3143"/>
                  </a:cubicBezTo>
                  <a:cubicBezTo>
                    <a:pt x="5429" y="1048"/>
                    <a:pt x="7906" y="0"/>
                    <a:pt x="10668" y="0"/>
                  </a:cubicBezTo>
                  <a:moveTo>
                    <a:pt x="20288" y="105251"/>
                  </a:moveTo>
                  <a:lnTo>
                    <a:pt x="1333" y="105251"/>
                  </a:lnTo>
                  <a:lnTo>
                    <a:pt x="1333" y="33433"/>
                  </a:lnTo>
                  <a:lnTo>
                    <a:pt x="20288" y="33433"/>
                  </a:lnTo>
                  <a:lnTo>
                    <a:pt x="20288" y="10525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38EBD7E7-D951-8268-3B3A-BE0C85B09307}"/>
                </a:ext>
              </a:extLst>
            </p:cNvPr>
            <p:cNvSpPr/>
            <p:nvPr/>
          </p:nvSpPr>
          <p:spPr>
            <a:xfrm>
              <a:off x="8276436" y="4427739"/>
              <a:ext cx="66961" cy="73342"/>
            </a:xfrm>
            <a:custGeom>
              <a:avLst/>
              <a:gdLst>
                <a:gd name="connsiteX0" fmla="*/ 41720 w 66961"/>
                <a:gd name="connsiteY0" fmla="*/ 0 h 73342"/>
                <a:gd name="connsiteX1" fmla="*/ 60103 w 66961"/>
                <a:gd name="connsiteY1" fmla="*/ 7620 h 73342"/>
                <a:gd name="connsiteX2" fmla="*/ 66961 w 66961"/>
                <a:gd name="connsiteY2" fmla="*/ 27622 h 73342"/>
                <a:gd name="connsiteX3" fmla="*/ 66961 w 66961"/>
                <a:gd name="connsiteY3" fmla="*/ 73342 h 73342"/>
                <a:gd name="connsiteX4" fmla="*/ 48101 w 66961"/>
                <a:gd name="connsiteY4" fmla="*/ 73342 h 73342"/>
                <a:gd name="connsiteX5" fmla="*/ 48101 w 66961"/>
                <a:gd name="connsiteY5" fmla="*/ 29528 h 73342"/>
                <a:gd name="connsiteX6" fmla="*/ 44768 w 66961"/>
                <a:gd name="connsiteY6" fmla="*/ 18479 h 73342"/>
                <a:gd name="connsiteX7" fmla="*/ 35624 w 66961"/>
                <a:gd name="connsiteY7" fmla="*/ 14383 h 73342"/>
                <a:gd name="connsiteX8" fmla="*/ 27432 w 66961"/>
                <a:gd name="connsiteY8" fmla="*/ 16954 h 73342"/>
                <a:gd name="connsiteX9" fmla="*/ 18955 w 66961"/>
                <a:gd name="connsiteY9" fmla="*/ 25527 h 73342"/>
                <a:gd name="connsiteX10" fmla="*/ 18955 w 66961"/>
                <a:gd name="connsiteY10" fmla="*/ 73342 h 73342"/>
                <a:gd name="connsiteX11" fmla="*/ 0 w 66961"/>
                <a:gd name="connsiteY11" fmla="*/ 73342 h 73342"/>
                <a:gd name="connsiteX12" fmla="*/ 0 w 66961"/>
                <a:gd name="connsiteY12" fmla="*/ 1429 h 73342"/>
                <a:gd name="connsiteX13" fmla="*/ 18955 w 66961"/>
                <a:gd name="connsiteY13" fmla="*/ 1429 h 73342"/>
                <a:gd name="connsiteX14" fmla="*/ 18955 w 66961"/>
                <a:gd name="connsiteY14" fmla="*/ 11525 h 73342"/>
                <a:gd name="connsiteX15" fmla="*/ 29718 w 66961"/>
                <a:gd name="connsiteY15" fmla="*/ 2667 h 73342"/>
                <a:gd name="connsiteX16" fmla="*/ 41720 w 66961"/>
                <a:gd name="connsiteY16" fmla="*/ 0 h 7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6961" h="73342">
                  <a:moveTo>
                    <a:pt x="41720" y="0"/>
                  </a:moveTo>
                  <a:cubicBezTo>
                    <a:pt x="49435" y="0"/>
                    <a:pt x="55531" y="2572"/>
                    <a:pt x="60103" y="7620"/>
                  </a:cubicBezTo>
                  <a:cubicBezTo>
                    <a:pt x="64675" y="12668"/>
                    <a:pt x="66961" y="19336"/>
                    <a:pt x="66961" y="27622"/>
                  </a:cubicBezTo>
                  <a:lnTo>
                    <a:pt x="66961" y="73342"/>
                  </a:lnTo>
                  <a:lnTo>
                    <a:pt x="48101" y="73342"/>
                  </a:lnTo>
                  <a:lnTo>
                    <a:pt x="48101" y="29528"/>
                  </a:lnTo>
                  <a:cubicBezTo>
                    <a:pt x="48101" y="24860"/>
                    <a:pt x="46958" y="21146"/>
                    <a:pt x="44768" y="18479"/>
                  </a:cubicBezTo>
                  <a:cubicBezTo>
                    <a:pt x="42577" y="15716"/>
                    <a:pt x="39529" y="14383"/>
                    <a:pt x="35624" y="14383"/>
                  </a:cubicBezTo>
                  <a:cubicBezTo>
                    <a:pt x="32671" y="14383"/>
                    <a:pt x="29909" y="15240"/>
                    <a:pt x="27432" y="16954"/>
                  </a:cubicBezTo>
                  <a:cubicBezTo>
                    <a:pt x="24860" y="18669"/>
                    <a:pt x="22003" y="21526"/>
                    <a:pt x="18955" y="25527"/>
                  </a:cubicBezTo>
                  <a:lnTo>
                    <a:pt x="18955" y="73342"/>
                  </a:lnTo>
                  <a:lnTo>
                    <a:pt x="0" y="73342"/>
                  </a:lnTo>
                  <a:lnTo>
                    <a:pt x="0" y="1429"/>
                  </a:lnTo>
                  <a:lnTo>
                    <a:pt x="18955" y="1429"/>
                  </a:lnTo>
                  <a:lnTo>
                    <a:pt x="18955" y="11525"/>
                  </a:lnTo>
                  <a:cubicBezTo>
                    <a:pt x="22479" y="7429"/>
                    <a:pt x="26003" y="4477"/>
                    <a:pt x="29718" y="2667"/>
                  </a:cubicBezTo>
                  <a:cubicBezTo>
                    <a:pt x="33338" y="857"/>
                    <a:pt x="37338" y="0"/>
                    <a:pt x="41720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2C9C30EC-7163-67E9-9985-912FA0DCF0A2}"/>
                </a:ext>
              </a:extLst>
            </p:cNvPr>
            <p:cNvSpPr/>
            <p:nvPr/>
          </p:nvSpPr>
          <p:spPr>
            <a:xfrm>
              <a:off x="8354541" y="4429168"/>
              <a:ext cx="73533" cy="108299"/>
            </a:xfrm>
            <a:custGeom>
              <a:avLst/>
              <a:gdLst>
                <a:gd name="connsiteX0" fmla="*/ 73533 w 73533"/>
                <a:gd name="connsiteY0" fmla="*/ 0 h 108299"/>
                <a:gd name="connsiteX1" fmla="*/ 73533 w 73533"/>
                <a:gd name="connsiteY1" fmla="*/ 13430 h 108299"/>
                <a:gd name="connsiteX2" fmla="*/ 61246 w 73533"/>
                <a:gd name="connsiteY2" fmla="*/ 13430 h 108299"/>
                <a:gd name="connsiteX3" fmla="*/ 65437 w 73533"/>
                <a:gd name="connsiteY3" fmla="*/ 20288 h 108299"/>
                <a:gd name="connsiteX4" fmla="*/ 66580 w 73533"/>
                <a:gd name="connsiteY4" fmla="*/ 27051 h 108299"/>
                <a:gd name="connsiteX5" fmla="*/ 60103 w 73533"/>
                <a:gd name="connsiteY5" fmla="*/ 42863 h 108299"/>
                <a:gd name="connsiteX6" fmla="*/ 40577 w 73533"/>
                <a:gd name="connsiteY6" fmla="*/ 50959 h 108299"/>
                <a:gd name="connsiteX7" fmla="*/ 30671 w 73533"/>
                <a:gd name="connsiteY7" fmla="*/ 53054 h 108299"/>
                <a:gd name="connsiteX8" fmla="*/ 28194 w 73533"/>
                <a:gd name="connsiteY8" fmla="*/ 56674 h 108299"/>
                <a:gd name="connsiteX9" fmla="*/ 31147 w 73533"/>
                <a:gd name="connsiteY9" fmla="*/ 60103 h 108299"/>
                <a:gd name="connsiteX10" fmla="*/ 40672 w 73533"/>
                <a:gd name="connsiteY10" fmla="*/ 62389 h 108299"/>
                <a:gd name="connsiteX11" fmla="*/ 64579 w 73533"/>
                <a:gd name="connsiteY11" fmla="*/ 70390 h 108299"/>
                <a:gd name="connsiteX12" fmla="*/ 72200 w 73533"/>
                <a:gd name="connsiteY12" fmla="*/ 84677 h 108299"/>
                <a:gd name="connsiteX13" fmla="*/ 62865 w 73533"/>
                <a:gd name="connsiteY13" fmla="*/ 102203 h 108299"/>
                <a:gd name="connsiteX14" fmla="*/ 36100 w 73533"/>
                <a:gd name="connsiteY14" fmla="*/ 108299 h 108299"/>
                <a:gd name="connsiteX15" fmla="*/ 9811 w 73533"/>
                <a:gd name="connsiteY15" fmla="*/ 102489 h 108299"/>
                <a:gd name="connsiteX16" fmla="*/ 0 w 73533"/>
                <a:gd name="connsiteY16" fmla="*/ 87059 h 108299"/>
                <a:gd name="connsiteX17" fmla="*/ 18860 w 73533"/>
                <a:gd name="connsiteY17" fmla="*/ 68104 h 108299"/>
                <a:gd name="connsiteX18" fmla="*/ 10668 w 73533"/>
                <a:gd name="connsiteY18" fmla="*/ 58769 h 108299"/>
                <a:gd name="connsiteX19" fmla="*/ 22955 w 73533"/>
                <a:gd name="connsiteY19" fmla="*/ 48387 h 108299"/>
                <a:gd name="connsiteX20" fmla="*/ 22955 w 73533"/>
                <a:gd name="connsiteY20" fmla="*/ 48101 h 108299"/>
                <a:gd name="connsiteX21" fmla="*/ 9620 w 73533"/>
                <a:gd name="connsiteY21" fmla="*/ 39910 h 108299"/>
                <a:gd name="connsiteX22" fmla="*/ 4667 w 73533"/>
                <a:gd name="connsiteY22" fmla="*/ 26098 h 108299"/>
                <a:gd name="connsiteX23" fmla="*/ 13430 w 73533"/>
                <a:gd name="connsiteY23" fmla="*/ 7334 h 108299"/>
                <a:gd name="connsiteX24" fmla="*/ 36386 w 73533"/>
                <a:gd name="connsiteY24" fmla="*/ 190 h 108299"/>
                <a:gd name="connsiteX25" fmla="*/ 73438 w 73533"/>
                <a:gd name="connsiteY25" fmla="*/ 190 h 108299"/>
                <a:gd name="connsiteX26" fmla="*/ 17812 w 73533"/>
                <a:gd name="connsiteY26" fmla="*/ 86011 h 108299"/>
                <a:gd name="connsiteX27" fmla="*/ 37052 w 73533"/>
                <a:gd name="connsiteY27" fmla="*/ 95631 h 108299"/>
                <a:gd name="connsiteX28" fmla="*/ 50102 w 73533"/>
                <a:gd name="connsiteY28" fmla="*/ 92964 h 108299"/>
                <a:gd name="connsiteX29" fmla="*/ 54864 w 73533"/>
                <a:gd name="connsiteY29" fmla="*/ 86011 h 108299"/>
                <a:gd name="connsiteX30" fmla="*/ 49530 w 73533"/>
                <a:gd name="connsiteY30" fmla="*/ 78772 h 108299"/>
                <a:gd name="connsiteX31" fmla="*/ 34385 w 73533"/>
                <a:gd name="connsiteY31" fmla="*/ 76295 h 108299"/>
                <a:gd name="connsiteX32" fmla="*/ 22479 w 73533"/>
                <a:gd name="connsiteY32" fmla="*/ 79057 h 108299"/>
                <a:gd name="connsiteX33" fmla="*/ 17812 w 73533"/>
                <a:gd name="connsiteY33" fmla="*/ 85915 h 108299"/>
                <a:gd name="connsiteX34" fmla="*/ 22288 w 73533"/>
                <a:gd name="connsiteY34" fmla="*/ 26003 h 108299"/>
                <a:gd name="connsiteX35" fmla="*/ 26289 w 73533"/>
                <a:gd name="connsiteY35" fmla="*/ 35338 h 108299"/>
                <a:gd name="connsiteX36" fmla="*/ 35909 w 73533"/>
                <a:gd name="connsiteY36" fmla="*/ 39053 h 108299"/>
                <a:gd name="connsiteX37" fmla="*/ 45529 w 73533"/>
                <a:gd name="connsiteY37" fmla="*/ 35147 h 108299"/>
                <a:gd name="connsiteX38" fmla="*/ 49339 w 73533"/>
                <a:gd name="connsiteY38" fmla="*/ 25337 h 108299"/>
                <a:gd name="connsiteX39" fmla="*/ 45434 w 73533"/>
                <a:gd name="connsiteY39" fmla="*/ 16478 h 108299"/>
                <a:gd name="connsiteX40" fmla="*/ 36004 w 73533"/>
                <a:gd name="connsiteY40" fmla="*/ 12859 h 108299"/>
                <a:gd name="connsiteX41" fmla="*/ 26384 w 73533"/>
                <a:gd name="connsiteY41" fmla="*/ 16764 h 108299"/>
                <a:gd name="connsiteX42" fmla="*/ 22384 w 73533"/>
                <a:gd name="connsiteY42" fmla="*/ 25908 h 10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73533" h="108299">
                  <a:moveTo>
                    <a:pt x="73533" y="0"/>
                  </a:moveTo>
                  <a:lnTo>
                    <a:pt x="73533" y="13430"/>
                  </a:lnTo>
                  <a:lnTo>
                    <a:pt x="61246" y="13430"/>
                  </a:lnTo>
                  <a:cubicBezTo>
                    <a:pt x="63246" y="15907"/>
                    <a:pt x="64675" y="18193"/>
                    <a:pt x="65437" y="20288"/>
                  </a:cubicBezTo>
                  <a:cubicBezTo>
                    <a:pt x="66199" y="22384"/>
                    <a:pt x="66580" y="24574"/>
                    <a:pt x="66580" y="27051"/>
                  </a:cubicBezTo>
                  <a:cubicBezTo>
                    <a:pt x="66580" y="32766"/>
                    <a:pt x="64389" y="38100"/>
                    <a:pt x="60103" y="42863"/>
                  </a:cubicBezTo>
                  <a:cubicBezTo>
                    <a:pt x="56293" y="47054"/>
                    <a:pt x="49816" y="49721"/>
                    <a:pt x="40577" y="50959"/>
                  </a:cubicBezTo>
                  <a:cubicBezTo>
                    <a:pt x="35623" y="51530"/>
                    <a:pt x="32290" y="52292"/>
                    <a:pt x="30671" y="53054"/>
                  </a:cubicBezTo>
                  <a:cubicBezTo>
                    <a:pt x="29051" y="53816"/>
                    <a:pt x="28194" y="55054"/>
                    <a:pt x="28194" y="56674"/>
                  </a:cubicBezTo>
                  <a:cubicBezTo>
                    <a:pt x="28194" y="58198"/>
                    <a:pt x="29146" y="59341"/>
                    <a:pt x="31147" y="60103"/>
                  </a:cubicBezTo>
                  <a:cubicBezTo>
                    <a:pt x="33147" y="60865"/>
                    <a:pt x="36290" y="61627"/>
                    <a:pt x="40672" y="62389"/>
                  </a:cubicBezTo>
                  <a:cubicBezTo>
                    <a:pt x="51530" y="64103"/>
                    <a:pt x="59436" y="66770"/>
                    <a:pt x="64579" y="70390"/>
                  </a:cubicBezTo>
                  <a:cubicBezTo>
                    <a:pt x="69723" y="74009"/>
                    <a:pt x="72200" y="78772"/>
                    <a:pt x="72200" y="84677"/>
                  </a:cubicBezTo>
                  <a:cubicBezTo>
                    <a:pt x="72200" y="92297"/>
                    <a:pt x="69056" y="98107"/>
                    <a:pt x="62865" y="102203"/>
                  </a:cubicBezTo>
                  <a:cubicBezTo>
                    <a:pt x="56674" y="106299"/>
                    <a:pt x="47720" y="108299"/>
                    <a:pt x="36100" y="108299"/>
                  </a:cubicBezTo>
                  <a:cubicBezTo>
                    <a:pt x="25051" y="108299"/>
                    <a:pt x="16288" y="106394"/>
                    <a:pt x="9811" y="102489"/>
                  </a:cubicBezTo>
                  <a:cubicBezTo>
                    <a:pt x="3334" y="98679"/>
                    <a:pt x="0" y="93440"/>
                    <a:pt x="0" y="87059"/>
                  </a:cubicBezTo>
                  <a:cubicBezTo>
                    <a:pt x="0" y="77914"/>
                    <a:pt x="6287" y="71628"/>
                    <a:pt x="18860" y="68104"/>
                  </a:cubicBezTo>
                  <a:cubicBezTo>
                    <a:pt x="13430" y="65722"/>
                    <a:pt x="10668" y="62674"/>
                    <a:pt x="10668" y="58769"/>
                  </a:cubicBezTo>
                  <a:cubicBezTo>
                    <a:pt x="10668" y="53721"/>
                    <a:pt x="14764" y="50292"/>
                    <a:pt x="22955" y="48387"/>
                  </a:cubicBezTo>
                  <a:lnTo>
                    <a:pt x="22955" y="48101"/>
                  </a:lnTo>
                  <a:cubicBezTo>
                    <a:pt x="17336" y="46577"/>
                    <a:pt x="12954" y="43815"/>
                    <a:pt x="9620" y="39910"/>
                  </a:cubicBezTo>
                  <a:cubicBezTo>
                    <a:pt x="6287" y="36004"/>
                    <a:pt x="4667" y="31337"/>
                    <a:pt x="4667" y="26098"/>
                  </a:cubicBezTo>
                  <a:cubicBezTo>
                    <a:pt x="4667" y="18383"/>
                    <a:pt x="7620" y="12097"/>
                    <a:pt x="13430" y="7334"/>
                  </a:cubicBezTo>
                  <a:cubicBezTo>
                    <a:pt x="19240" y="2572"/>
                    <a:pt x="26956" y="190"/>
                    <a:pt x="36386" y="190"/>
                  </a:cubicBezTo>
                  <a:lnTo>
                    <a:pt x="73438" y="190"/>
                  </a:lnTo>
                  <a:close/>
                  <a:moveTo>
                    <a:pt x="17812" y="86011"/>
                  </a:moveTo>
                  <a:cubicBezTo>
                    <a:pt x="17812" y="92393"/>
                    <a:pt x="24194" y="95631"/>
                    <a:pt x="37052" y="95631"/>
                  </a:cubicBezTo>
                  <a:cubicBezTo>
                    <a:pt x="42577" y="95631"/>
                    <a:pt x="46958" y="94774"/>
                    <a:pt x="50102" y="92964"/>
                  </a:cubicBezTo>
                  <a:cubicBezTo>
                    <a:pt x="53245" y="91154"/>
                    <a:pt x="54864" y="88868"/>
                    <a:pt x="54864" y="86011"/>
                  </a:cubicBezTo>
                  <a:cubicBezTo>
                    <a:pt x="54864" y="82868"/>
                    <a:pt x="53054" y="80391"/>
                    <a:pt x="49530" y="78772"/>
                  </a:cubicBezTo>
                  <a:cubicBezTo>
                    <a:pt x="46006" y="77153"/>
                    <a:pt x="40957" y="76295"/>
                    <a:pt x="34385" y="76295"/>
                  </a:cubicBezTo>
                  <a:cubicBezTo>
                    <a:pt x="29528" y="76295"/>
                    <a:pt x="25527" y="77248"/>
                    <a:pt x="22479" y="79057"/>
                  </a:cubicBezTo>
                  <a:cubicBezTo>
                    <a:pt x="19431" y="80867"/>
                    <a:pt x="17812" y="83153"/>
                    <a:pt x="17812" y="85915"/>
                  </a:cubicBezTo>
                  <a:moveTo>
                    <a:pt x="22288" y="26003"/>
                  </a:moveTo>
                  <a:cubicBezTo>
                    <a:pt x="22288" y="29718"/>
                    <a:pt x="23622" y="32861"/>
                    <a:pt x="26289" y="35338"/>
                  </a:cubicBezTo>
                  <a:cubicBezTo>
                    <a:pt x="28956" y="37814"/>
                    <a:pt x="32099" y="39053"/>
                    <a:pt x="35909" y="39053"/>
                  </a:cubicBezTo>
                  <a:cubicBezTo>
                    <a:pt x="39719" y="39053"/>
                    <a:pt x="42958" y="37719"/>
                    <a:pt x="45529" y="35147"/>
                  </a:cubicBezTo>
                  <a:cubicBezTo>
                    <a:pt x="48006" y="32576"/>
                    <a:pt x="49339" y="29242"/>
                    <a:pt x="49339" y="25337"/>
                  </a:cubicBezTo>
                  <a:cubicBezTo>
                    <a:pt x="49339" y="21812"/>
                    <a:pt x="48006" y="18860"/>
                    <a:pt x="45434" y="16478"/>
                  </a:cubicBezTo>
                  <a:cubicBezTo>
                    <a:pt x="42863" y="14097"/>
                    <a:pt x="39719" y="12859"/>
                    <a:pt x="36004" y="12859"/>
                  </a:cubicBezTo>
                  <a:cubicBezTo>
                    <a:pt x="32290" y="12859"/>
                    <a:pt x="28956" y="14192"/>
                    <a:pt x="26384" y="16764"/>
                  </a:cubicBezTo>
                  <a:cubicBezTo>
                    <a:pt x="23717" y="19336"/>
                    <a:pt x="22384" y="22384"/>
                    <a:pt x="22384" y="2590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BB19A9DA-9686-F6B0-7C86-9FE6ABA2F5E7}"/>
                </a:ext>
              </a:extLst>
            </p:cNvPr>
            <p:cNvSpPr/>
            <p:nvPr/>
          </p:nvSpPr>
          <p:spPr>
            <a:xfrm>
              <a:off x="8430265" y="4410118"/>
              <a:ext cx="56197" cy="92297"/>
            </a:xfrm>
            <a:custGeom>
              <a:avLst/>
              <a:gdLst>
                <a:gd name="connsiteX0" fmla="*/ 28480 w 56197"/>
                <a:gd name="connsiteY0" fmla="*/ 0 h 92297"/>
                <a:gd name="connsiteX1" fmla="*/ 30004 w 56197"/>
                <a:gd name="connsiteY1" fmla="*/ 0 h 92297"/>
                <a:gd name="connsiteX2" fmla="*/ 30004 w 56197"/>
                <a:gd name="connsiteY2" fmla="*/ 19050 h 92297"/>
                <a:gd name="connsiteX3" fmla="*/ 54578 w 56197"/>
                <a:gd name="connsiteY3" fmla="*/ 19050 h 92297"/>
                <a:gd name="connsiteX4" fmla="*/ 54578 w 56197"/>
                <a:gd name="connsiteY4" fmla="*/ 33338 h 92297"/>
                <a:gd name="connsiteX5" fmla="*/ 30004 w 56197"/>
                <a:gd name="connsiteY5" fmla="*/ 33338 h 92297"/>
                <a:gd name="connsiteX6" fmla="*/ 30004 w 56197"/>
                <a:gd name="connsiteY6" fmla="*/ 66485 h 92297"/>
                <a:gd name="connsiteX7" fmla="*/ 32956 w 56197"/>
                <a:gd name="connsiteY7" fmla="*/ 74295 h 92297"/>
                <a:gd name="connsiteX8" fmla="*/ 40957 w 56197"/>
                <a:gd name="connsiteY8" fmla="*/ 77343 h 92297"/>
                <a:gd name="connsiteX9" fmla="*/ 56197 w 56197"/>
                <a:gd name="connsiteY9" fmla="*/ 72580 h 92297"/>
                <a:gd name="connsiteX10" fmla="*/ 56197 w 56197"/>
                <a:gd name="connsiteY10" fmla="*/ 87725 h 92297"/>
                <a:gd name="connsiteX11" fmla="*/ 36957 w 56197"/>
                <a:gd name="connsiteY11" fmla="*/ 92297 h 92297"/>
                <a:gd name="connsiteX12" fmla="*/ 18002 w 56197"/>
                <a:gd name="connsiteY12" fmla="*/ 85725 h 92297"/>
                <a:gd name="connsiteX13" fmla="*/ 11239 w 56197"/>
                <a:gd name="connsiteY13" fmla="*/ 67818 h 92297"/>
                <a:gd name="connsiteX14" fmla="*/ 11239 w 56197"/>
                <a:gd name="connsiteY14" fmla="*/ 33433 h 92297"/>
                <a:gd name="connsiteX15" fmla="*/ 0 w 56197"/>
                <a:gd name="connsiteY15" fmla="*/ 33433 h 92297"/>
                <a:gd name="connsiteX16" fmla="*/ 0 w 56197"/>
                <a:gd name="connsiteY16" fmla="*/ 30385 h 92297"/>
                <a:gd name="connsiteX17" fmla="*/ 28575 w 56197"/>
                <a:gd name="connsiteY17" fmla="*/ 95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6197" h="92297">
                  <a:moveTo>
                    <a:pt x="28480" y="0"/>
                  </a:moveTo>
                  <a:lnTo>
                    <a:pt x="30004" y="0"/>
                  </a:lnTo>
                  <a:lnTo>
                    <a:pt x="30004" y="19050"/>
                  </a:lnTo>
                  <a:lnTo>
                    <a:pt x="54578" y="19050"/>
                  </a:lnTo>
                  <a:lnTo>
                    <a:pt x="54578" y="33338"/>
                  </a:lnTo>
                  <a:lnTo>
                    <a:pt x="30004" y="33338"/>
                  </a:lnTo>
                  <a:lnTo>
                    <a:pt x="30004" y="66485"/>
                  </a:lnTo>
                  <a:cubicBezTo>
                    <a:pt x="30004" y="69723"/>
                    <a:pt x="30956" y="72295"/>
                    <a:pt x="32956" y="74295"/>
                  </a:cubicBezTo>
                  <a:cubicBezTo>
                    <a:pt x="34862" y="76295"/>
                    <a:pt x="37529" y="77343"/>
                    <a:pt x="40957" y="77343"/>
                  </a:cubicBezTo>
                  <a:cubicBezTo>
                    <a:pt x="45339" y="77343"/>
                    <a:pt x="50482" y="75724"/>
                    <a:pt x="56197" y="72580"/>
                  </a:cubicBezTo>
                  <a:lnTo>
                    <a:pt x="56197" y="87725"/>
                  </a:lnTo>
                  <a:cubicBezTo>
                    <a:pt x="49339" y="90773"/>
                    <a:pt x="42958" y="92297"/>
                    <a:pt x="36957" y="92297"/>
                  </a:cubicBezTo>
                  <a:cubicBezTo>
                    <a:pt x="28861" y="92297"/>
                    <a:pt x="22574" y="90106"/>
                    <a:pt x="18002" y="85725"/>
                  </a:cubicBezTo>
                  <a:cubicBezTo>
                    <a:pt x="13430" y="81344"/>
                    <a:pt x="11239" y="75343"/>
                    <a:pt x="11239" y="67818"/>
                  </a:cubicBezTo>
                  <a:lnTo>
                    <a:pt x="11239" y="33433"/>
                  </a:lnTo>
                  <a:lnTo>
                    <a:pt x="0" y="33433"/>
                  </a:lnTo>
                  <a:lnTo>
                    <a:pt x="0" y="30385"/>
                  </a:lnTo>
                  <a:lnTo>
                    <a:pt x="28575" y="9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95739F23-CCA9-CF84-8462-4FEBF114C667}"/>
                </a:ext>
              </a:extLst>
            </p:cNvPr>
            <p:cNvSpPr/>
            <p:nvPr/>
          </p:nvSpPr>
          <p:spPr>
            <a:xfrm>
              <a:off x="8493225" y="4427739"/>
              <a:ext cx="79152" cy="74580"/>
            </a:xfrm>
            <a:custGeom>
              <a:avLst/>
              <a:gdLst>
                <a:gd name="connsiteX0" fmla="*/ 39624 w 79152"/>
                <a:gd name="connsiteY0" fmla="*/ 0 h 74580"/>
                <a:gd name="connsiteX1" fmla="*/ 60008 w 79152"/>
                <a:gd name="connsiteY1" fmla="*/ 4667 h 74580"/>
                <a:gd name="connsiteX2" fmla="*/ 74200 w 79152"/>
                <a:gd name="connsiteY2" fmla="*/ 17812 h 74580"/>
                <a:gd name="connsiteX3" fmla="*/ 79153 w 79152"/>
                <a:gd name="connsiteY3" fmla="*/ 36957 h 74580"/>
                <a:gd name="connsiteX4" fmla="*/ 74295 w 79152"/>
                <a:gd name="connsiteY4" fmla="*/ 56483 h 74580"/>
                <a:gd name="connsiteX5" fmla="*/ 60103 w 79152"/>
                <a:gd name="connsiteY5" fmla="*/ 69723 h 74580"/>
                <a:gd name="connsiteX6" fmla="*/ 39529 w 79152"/>
                <a:gd name="connsiteY6" fmla="*/ 74581 h 74580"/>
                <a:gd name="connsiteX7" fmla="*/ 18955 w 79152"/>
                <a:gd name="connsiteY7" fmla="*/ 69723 h 74580"/>
                <a:gd name="connsiteX8" fmla="*/ 4858 w 79152"/>
                <a:gd name="connsiteY8" fmla="*/ 56483 h 74580"/>
                <a:gd name="connsiteX9" fmla="*/ 0 w 79152"/>
                <a:gd name="connsiteY9" fmla="*/ 36957 h 74580"/>
                <a:gd name="connsiteX10" fmla="*/ 5048 w 79152"/>
                <a:gd name="connsiteY10" fmla="*/ 17716 h 74580"/>
                <a:gd name="connsiteX11" fmla="*/ 19241 w 79152"/>
                <a:gd name="connsiteY11" fmla="*/ 4667 h 74580"/>
                <a:gd name="connsiteX12" fmla="*/ 39434 w 79152"/>
                <a:gd name="connsiteY12" fmla="*/ 0 h 74580"/>
                <a:gd name="connsiteX13" fmla="*/ 20098 w 79152"/>
                <a:gd name="connsiteY13" fmla="*/ 37052 h 74580"/>
                <a:gd name="connsiteX14" fmla="*/ 25337 w 79152"/>
                <a:gd name="connsiteY14" fmla="*/ 54292 h 74580"/>
                <a:gd name="connsiteX15" fmla="*/ 39434 w 79152"/>
                <a:gd name="connsiteY15" fmla="*/ 60770 h 74580"/>
                <a:gd name="connsiteX16" fmla="*/ 54007 w 79152"/>
                <a:gd name="connsiteY16" fmla="*/ 54578 h 74580"/>
                <a:gd name="connsiteX17" fmla="*/ 59341 w 79152"/>
                <a:gd name="connsiteY17" fmla="*/ 36957 h 74580"/>
                <a:gd name="connsiteX18" fmla="*/ 54007 w 79152"/>
                <a:gd name="connsiteY18" fmla="*/ 20098 h 74580"/>
                <a:gd name="connsiteX19" fmla="*/ 39529 w 79152"/>
                <a:gd name="connsiteY19" fmla="*/ 14192 h 74580"/>
                <a:gd name="connsiteX20" fmla="*/ 25527 w 79152"/>
                <a:gd name="connsiteY20" fmla="*/ 20479 h 74580"/>
                <a:gd name="connsiteX21" fmla="*/ 20193 w 79152"/>
                <a:gd name="connsiteY21" fmla="*/ 37147 h 7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9152" h="74580">
                  <a:moveTo>
                    <a:pt x="39624" y="0"/>
                  </a:moveTo>
                  <a:cubicBezTo>
                    <a:pt x="47149" y="0"/>
                    <a:pt x="53912" y="1524"/>
                    <a:pt x="60008" y="4667"/>
                  </a:cubicBezTo>
                  <a:cubicBezTo>
                    <a:pt x="66104" y="7811"/>
                    <a:pt x="70771" y="12192"/>
                    <a:pt x="74200" y="17812"/>
                  </a:cubicBezTo>
                  <a:cubicBezTo>
                    <a:pt x="77534" y="23431"/>
                    <a:pt x="79153" y="29813"/>
                    <a:pt x="79153" y="36957"/>
                  </a:cubicBezTo>
                  <a:cubicBezTo>
                    <a:pt x="79153" y="44101"/>
                    <a:pt x="77534" y="50959"/>
                    <a:pt x="74295" y="56483"/>
                  </a:cubicBezTo>
                  <a:cubicBezTo>
                    <a:pt x="71056" y="62103"/>
                    <a:pt x="66389" y="66484"/>
                    <a:pt x="60103" y="69723"/>
                  </a:cubicBezTo>
                  <a:cubicBezTo>
                    <a:pt x="53912" y="72962"/>
                    <a:pt x="46958" y="74581"/>
                    <a:pt x="39529" y="74581"/>
                  </a:cubicBezTo>
                  <a:cubicBezTo>
                    <a:pt x="32099" y="74581"/>
                    <a:pt x="25146" y="72962"/>
                    <a:pt x="18955" y="69723"/>
                  </a:cubicBezTo>
                  <a:cubicBezTo>
                    <a:pt x="12763" y="66484"/>
                    <a:pt x="8096" y="62103"/>
                    <a:pt x="4858" y="56483"/>
                  </a:cubicBezTo>
                  <a:cubicBezTo>
                    <a:pt x="1619" y="50863"/>
                    <a:pt x="0" y="44387"/>
                    <a:pt x="0" y="36957"/>
                  </a:cubicBezTo>
                  <a:cubicBezTo>
                    <a:pt x="0" y="29528"/>
                    <a:pt x="1714" y="23336"/>
                    <a:pt x="5048" y="17716"/>
                  </a:cubicBezTo>
                  <a:cubicBezTo>
                    <a:pt x="8477" y="12097"/>
                    <a:pt x="13145" y="7715"/>
                    <a:pt x="19241" y="4667"/>
                  </a:cubicBezTo>
                  <a:cubicBezTo>
                    <a:pt x="25337" y="1524"/>
                    <a:pt x="32004" y="0"/>
                    <a:pt x="39434" y="0"/>
                  </a:cubicBezTo>
                  <a:moveTo>
                    <a:pt x="20098" y="37052"/>
                  </a:moveTo>
                  <a:cubicBezTo>
                    <a:pt x="20098" y="44196"/>
                    <a:pt x="21812" y="50006"/>
                    <a:pt x="25337" y="54292"/>
                  </a:cubicBezTo>
                  <a:cubicBezTo>
                    <a:pt x="28861" y="58579"/>
                    <a:pt x="33528" y="60770"/>
                    <a:pt x="39434" y="60770"/>
                  </a:cubicBezTo>
                  <a:cubicBezTo>
                    <a:pt x="45339" y="60770"/>
                    <a:pt x="50483" y="58769"/>
                    <a:pt x="54007" y="54578"/>
                  </a:cubicBezTo>
                  <a:cubicBezTo>
                    <a:pt x="57531" y="50482"/>
                    <a:pt x="59341" y="44577"/>
                    <a:pt x="59341" y="36957"/>
                  </a:cubicBezTo>
                  <a:cubicBezTo>
                    <a:pt x="59341" y="29337"/>
                    <a:pt x="57531" y="24003"/>
                    <a:pt x="54007" y="20098"/>
                  </a:cubicBezTo>
                  <a:cubicBezTo>
                    <a:pt x="50483" y="16097"/>
                    <a:pt x="45625" y="14192"/>
                    <a:pt x="39529" y="14192"/>
                  </a:cubicBezTo>
                  <a:cubicBezTo>
                    <a:pt x="33814" y="14192"/>
                    <a:pt x="29146" y="16288"/>
                    <a:pt x="25527" y="20479"/>
                  </a:cubicBezTo>
                  <a:cubicBezTo>
                    <a:pt x="21908" y="24670"/>
                    <a:pt x="20193" y="30289"/>
                    <a:pt x="20193" y="3714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22BBD4D0-6564-ECDF-8B6B-498AD31A5087}"/>
                </a:ext>
              </a:extLst>
            </p:cNvPr>
            <p:cNvSpPr/>
            <p:nvPr/>
          </p:nvSpPr>
          <p:spPr>
            <a:xfrm>
              <a:off x="8587427" y="4427739"/>
              <a:ext cx="66960" cy="73342"/>
            </a:xfrm>
            <a:custGeom>
              <a:avLst/>
              <a:gdLst>
                <a:gd name="connsiteX0" fmla="*/ 41720 w 66960"/>
                <a:gd name="connsiteY0" fmla="*/ 0 h 73342"/>
                <a:gd name="connsiteX1" fmla="*/ 60103 w 66960"/>
                <a:gd name="connsiteY1" fmla="*/ 7620 h 73342"/>
                <a:gd name="connsiteX2" fmla="*/ 66961 w 66960"/>
                <a:gd name="connsiteY2" fmla="*/ 27622 h 73342"/>
                <a:gd name="connsiteX3" fmla="*/ 66961 w 66960"/>
                <a:gd name="connsiteY3" fmla="*/ 73342 h 73342"/>
                <a:gd name="connsiteX4" fmla="*/ 48101 w 66960"/>
                <a:gd name="connsiteY4" fmla="*/ 73342 h 73342"/>
                <a:gd name="connsiteX5" fmla="*/ 48101 w 66960"/>
                <a:gd name="connsiteY5" fmla="*/ 29528 h 73342"/>
                <a:gd name="connsiteX6" fmla="*/ 44767 w 66960"/>
                <a:gd name="connsiteY6" fmla="*/ 18479 h 73342"/>
                <a:gd name="connsiteX7" fmla="*/ 35623 w 66960"/>
                <a:gd name="connsiteY7" fmla="*/ 14383 h 73342"/>
                <a:gd name="connsiteX8" fmla="*/ 27432 w 66960"/>
                <a:gd name="connsiteY8" fmla="*/ 16954 h 73342"/>
                <a:gd name="connsiteX9" fmla="*/ 18955 w 66960"/>
                <a:gd name="connsiteY9" fmla="*/ 25527 h 73342"/>
                <a:gd name="connsiteX10" fmla="*/ 18955 w 66960"/>
                <a:gd name="connsiteY10" fmla="*/ 73342 h 73342"/>
                <a:gd name="connsiteX11" fmla="*/ 0 w 66960"/>
                <a:gd name="connsiteY11" fmla="*/ 73342 h 73342"/>
                <a:gd name="connsiteX12" fmla="*/ 0 w 66960"/>
                <a:gd name="connsiteY12" fmla="*/ 1429 h 73342"/>
                <a:gd name="connsiteX13" fmla="*/ 18955 w 66960"/>
                <a:gd name="connsiteY13" fmla="*/ 1429 h 73342"/>
                <a:gd name="connsiteX14" fmla="*/ 18955 w 66960"/>
                <a:gd name="connsiteY14" fmla="*/ 11525 h 73342"/>
                <a:gd name="connsiteX15" fmla="*/ 29718 w 66960"/>
                <a:gd name="connsiteY15" fmla="*/ 2667 h 73342"/>
                <a:gd name="connsiteX16" fmla="*/ 41720 w 66960"/>
                <a:gd name="connsiteY16" fmla="*/ 0 h 7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6960" h="73342">
                  <a:moveTo>
                    <a:pt x="41720" y="0"/>
                  </a:moveTo>
                  <a:cubicBezTo>
                    <a:pt x="49435" y="0"/>
                    <a:pt x="55531" y="2572"/>
                    <a:pt x="60103" y="7620"/>
                  </a:cubicBezTo>
                  <a:cubicBezTo>
                    <a:pt x="64675" y="12668"/>
                    <a:pt x="66961" y="19336"/>
                    <a:pt x="66961" y="27622"/>
                  </a:cubicBezTo>
                  <a:lnTo>
                    <a:pt x="66961" y="73342"/>
                  </a:lnTo>
                  <a:lnTo>
                    <a:pt x="48101" y="73342"/>
                  </a:lnTo>
                  <a:lnTo>
                    <a:pt x="48101" y="29528"/>
                  </a:lnTo>
                  <a:cubicBezTo>
                    <a:pt x="48101" y="24860"/>
                    <a:pt x="46958" y="21146"/>
                    <a:pt x="44767" y="18479"/>
                  </a:cubicBezTo>
                  <a:cubicBezTo>
                    <a:pt x="42577" y="15716"/>
                    <a:pt x="39529" y="14383"/>
                    <a:pt x="35623" y="14383"/>
                  </a:cubicBezTo>
                  <a:cubicBezTo>
                    <a:pt x="32671" y="14383"/>
                    <a:pt x="29908" y="15240"/>
                    <a:pt x="27432" y="16954"/>
                  </a:cubicBezTo>
                  <a:cubicBezTo>
                    <a:pt x="24860" y="18669"/>
                    <a:pt x="22003" y="21526"/>
                    <a:pt x="18955" y="25527"/>
                  </a:cubicBezTo>
                  <a:lnTo>
                    <a:pt x="18955" y="73342"/>
                  </a:lnTo>
                  <a:lnTo>
                    <a:pt x="0" y="73342"/>
                  </a:lnTo>
                  <a:lnTo>
                    <a:pt x="0" y="1429"/>
                  </a:lnTo>
                  <a:lnTo>
                    <a:pt x="18955" y="1429"/>
                  </a:lnTo>
                  <a:lnTo>
                    <a:pt x="18955" y="11525"/>
                  </a:lnTo>
                  <a:cubicBezTo>
                    <a:pt x="22479" y="7429"/>
                    <a:pt x="26003" y="4477"/>
                    <a:pt x="29718" y="2667"/>
                  </a:cubicBezTo>
                  <a:cubicBezTo>
                    <a:pt x="33338" y="857"/>
                    <a:pt x="37338" y="0"/>
                    <a:pt x="41720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BD6FC6ED-9ED0-1ED8-75F2-F58E7AA23AAB}"/>
                </a:ext>
              </a:extLst>
            </p:cNvPr>
            <p:cNvSpPr/>
            <p:nvPr/>
          </p:nvSpPr>
          <p:spPr>
            <a:xfrm>
              <a:off x="8670866" y="4479841"/>
              <a:ext cx="24955" cy="44195"/>
            </a:xfrm>
            <a:custGeom>
              <a:avLst/>
              <a:gdLst>
                <a:gd name="connsiteX0" fmla="*/ 11430 w 24955"/>
                <a:gd name="connsiteY0" fmla="*/ 95 h 44195"/>
                <a:gd name="connsiteX1" fmla="*/ 21241 w 24955"/>
                <a:gd name="connsiteY1" fmla="*/ 4572 h 44195"/>
                <a:gd name="connsiteX2" fmla="*/ 24956 w 24955"/>
                <a:gd name="connsiteY2" fmla="*/ 16764 h 44195"/>
                <a:gd name="connsiteX3" fmla="*/ 18288 w 24955"/>
                <a:gd name="connsiteY3" fmla="*/ 34671 h 44195"/>
                <a:gd name="connsiteX4" fmla="*/ 1524 w 24955"/>
                <a:gd name="connsiteY4" fmla="*/ 44196 h 44195"/>
                <a:gd name="connsiteX5" fmla="*/ 1524 w 24955"/>
                <a:gd name="connsiteY5" fmla="*/ 40100 h 44195"/>
                <a:gd name="connsiteX6" fmla="*/ 8858 w 24955"/>
                <a:gd name="connsiteY6" fmla="*/ 23813 h 44195"/>
                <a:gd name="connsiteX7" fmla="*/ 8858 w 24955"/>
                <a:gd name="connsiteY7" fmla="*/ 22670 h 44195"/>
                <a:gd name="connsiteX8" fmla="*/ 8668 w 24955"/>
                <a:gd name="connsiteY8" fmla="*/ 21431 h 44195"/>
                <a:gd name="connsiteX9" fmla="*/ 0 w 24955"/>
                <a:gd name="connsiteY9" fmla="*/ 10858 h 44195"/>
                <a:gd name="connsiteX10" fmla="*/ 3238 w 24955"/>
                <a:gd name="connsiteY10" fmla="*/ 3143 h 44195"/>
                <a:gd name="connsiteX11" fmla="*/ 11335 w 24955"/>
                <a:gd name="connsiteY11" fmla="*/ 0 h 4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955" h="44195">
                  <a:moveTo>
                    <a:pt x="11430" y="95"/>
                  </a:moveTo>
                  <a:cubicBezTo>
                    <a:pt x="15526" y="95"/>
                    <a:pt x="18764" y="1619"/>
                    <a:pt x="21241" y="4572"/>
                  </a:cubicBezTo>
                  <a:cubicBezTo>
                    <a:pt x="23717" y="7620"/>
                    <a:pt x="24956" y="11621"/>
                    <a:pt x="24956" y="16764"/>
                  </a:cubicBezTo>
                  <a:cubicBezTo>
                    <a:pt x="24956" y="23527"/>
                    <a:pt x="22670" y="29432"/>
                    <a:pt x="18288" y="34671"/>
                  </a:cubicBezTo>
                  <a:cubicBezTo>
                    <a:pt x="13811" y="39910"/>
                    <a:pt x="8192" y="43053"/>
                    <a:pt x="1524" y="44196"/>
                  </a:cubicBezTo>
                  <a:lnTo>
                    <a:pt x="1524" y="40100"/>
                  </a:lnTo>
                  <a:cubicBezTo>
                    <a:pt x="6477" y="35909"/>
                    <a:pt x="8858" y="30575"/>
                    <a:pt x="8858" y="23813"/>
                  </a:cubicBezTo>
                  <a:lnTo>
                    <a:pt x="8858" y="22670"/>
                  </a:lnTo>
                  <a:lnTo>
                    <a:pt x="8668" y="21431"/>
                  </a:lnTo>
                  <a:cubicBezTo>
                    <a:pt x="2858" y="20383"/>
                    <a:pt x="0" y="16859"/>
                    <a:pt x="0" y="10858"/>
                  </a:cubicBezTo>
                  <a:cubicBezTo>
                    <a:pt x="0" y="7811"/>
                    <a:pt x="1048" y="5239"/>
                    <a:pt x="3238" y="3143"/>
                  </a:cubicBezTo>
                  <a:cubicBezTo>
                    <a:pt x="5429" y="1048"/>
                    <a:pt x="8096" y="0"/>
                    <a:pt x="11335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BACE0ECC-9FB1-74BB-5AFC-47BB24660540}"/>
                </a:ext>
              </a:extLst>
            </p:cNvPr>
            <p:cNvSpPr/>
            <p:nvPr/>
          </p:nvSpPr>
          <p:spPr>
            <a:xfrm>
              <a:off x="8757829" y="4393449"/>
              <a:ext cx="102393" cy="107537"/>
            </a:xfrm>
            <a:custGeom>
              <a:avLst/>
              <a:gdLst>
                <a:gd name="connsiteX0" fmla="*/ 44958 w 102393"/>
                <a:gd name="connsiteY0" fmla="*/ 95 h 107537"/>
                <a:gd name="connsiteX1" fmla="*/ 74867 w 102393"/>
                <a:gd name="connsiteY1" fmla="*/ 6953 h 107537"/>
                <a:gd name="connsiteX2" fmla="*/ 95155 w 102393"/>
                <a:gd name="connsiteY2" fmla="*/ 26194 h 107537"/>
                <a:gd name="connsiteX3" fmla="*/ 102394 w 102393"/>
                <a:gd name="connsiteY3" fmla="*/ 54007 h 107537"/>
                <a:gd name="connsiteX4" fmla="*/ 95155 w 102393"/>
                <a:gd name="connsiteY4" fmla="*/ 82010 h 107537"/>
                <a:gd name="connsiteX5" fmla="*/ 74486 w 102393"/>
                <a:gd name="connsiteY5" fmla="*/ 100870 h 107537"/>
                <a:gd name="connsiteX6" fmla="*/ 43815 w 102393"/>
                <a:gd name="connsiteY6" fmla="*/ 107537 h 107537"/>
                <a:gd name="connsiteX7" fmla="*/ 0 w 102393"/>
                <a:gd name="connsiteY7" fmla="*/ 107537 h 107537"/>
                <a:gd name="connsiteX8" fmla="*/ 0 w 102393"/>
                <a:gd name="connsiteY8" fmla="*/ 0 h 107537"/>
                <a:gd name="connsiteX9" fmla="*/ 45053 w 102393"/>
                <a:gd name="connsiteY9" fmla="*/ 0 h 107537"/>
                <a:gd name="connsiteX10" fmla="*/ 42767 w 102393"/>
                <a:gd name="connsiteY10" fmla="*/ 91345 h 107537"/>
                <a:gd name="connsiteX11" fmla="*/ 70390 w 102393"/>
                <a:gd name="connsiteY11" fmla="*/ 80963 h 107537"/>
                <a:gd name="connsiteX12" fmla="*/ 80772 w 102393"/>
                <a:gd name="connsiteY12" fmla="*/ 53816 h 107537"/>
                <a:gd name="connsiteX13" fmla="*/ 70295 w 102393"/>
                <a:gd name="connsiteY13" fmla="*/ 26384 h 107537"/>
                <a:gd name="connsiteX14" fmla="*/ 42005 w 102393"/>
                <a:gd name="connsiteY14" fmla="*/ 16288 h 107537"/>
                <a:gd name="connsiteX15" fmla="*/ 20574 w 102393"/>
                <a:gd name="connsiteY15" fmla="*/ 16288 h 107537"/>
                <a:gd name="connsiteX16" fmla="*/ 20574 w 102393"/>
                <a:gd name="connsiteY16" fmla="*/ 91345 h 107537"/>
                <a:gd name="connsiteX17" fmla="*/ 42672 w 102393"/>
                <a:gd name="connsiteY17" fmla="*/ 91345 h 10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393" h="107537">
                  <a:moveTo>
                    <a:pt x="44958" y="95"/>
                  </a:moveTo>
                  <a:cubicBezTo>
                    <a:pt x="56102" y="95"/>
                    <a:pt x="66104" y="2381"/>
                    <a:pt x="74867" y="6953"/>
                  </a:cubicBezTo>
                  <a:cubicBezTo>
                    <a:pt x="83534" y="11525"/>
                    <a:pt x="90392" y="17907"/>
                    <a:pt x="95155" y="26194"/>
                  </a:cubicBezTo>
                  <a:cubicBezTo>
                    <a:pt x="100013" y="34480"/>
                    <a:pt x="102394" y="43720"/>
                    <a:pt x="102394" y="54007"/>
                  </a:cubicBezTo>
                  <a:cubicBezTo>
                    <a:pt x="102394" y="64294"/>
                    <a:pt x="99917" y="73819"/>
                    <a:pt x="95155" y="82010"/>
                  </a:cubicBezTo>
                  <a:cubicBezTo>
                    <a:pt x="90297" y="90106"/>
                    <a:pt x="83439" y="96393"/>
                    <a:pt x="74486" y="100870"/>
                  </a:cubicBezTo>
                  <a:cubicBezTo>
                    <a:pt x="65532" y="105346"/>
                    <a:pt x="55340" y="107537"/>
                    <a:pt x="43815" y="107537"/>
                  </a:cubicBezTo>
                  <a:lnTo>
                    <a:pt x="0" y="107537"/>
                  </a:lnTo>
                  <a:lnTo>
                    <a:pt x="0" y="0"/>
                  </a:lnTo>
                  <a:lnTo>
                    <a:pt x="45053" y="0"/>
                  </a:lnTo>
                  <a:close/>
                  <a:moveTo>
                    <a:pt x="42767" y="91345"/>
                  </a:moveTo>
                  <a:cubicBezTo>
                    <a:pt x="54293" y="91345"/>
                    <a:pt x="63437" y="87916"/>
                    <a:pt x="70390" y="80963"/>
                  </a:cubicBezTo>
                  <a:cubicBezTo>
                    <a:pt x="77343" y="74104"/>
                    <a:pt x="80772" y="65056"/>
                    <a:pt x="80772" y="53816"/>
                  </a:cubicBezTo>
                  <a:cubicBezTo>
                    <a:pt x="80772" y="42577"/>
                    <a:pt x="77248" y="33052"/>
                    <a:pt x="70295" y="26384"/>
                  </a:cubicBezTo>
                  <a:cubicBezTo>
                    <a:pt x="63246" y="19621"/>
                    <a:pt x="53912" y="16288"/>
                    <a:pt x="42005" y="16288"/>
                  </a:cubicBezTo>
                  <a:lnTo>
                    <a:pt x="20574" y="16288"/>
                  </a:lnTo>
                  <a:lnTo>
                    <a:pt x="20574" y="91345"/>
                  </a:lnTo>
                  <a:lnTo>
                    <a:pt x="42672" y="913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347E1FBA-B5D1-EB2F-9CB4-6532B55F3DC1}"/>
                </a:ext>
              </a:extLst>
            </p:cNvPr>
            <p:cNvSpPr/>
            <p:nvPr/>
          </p:nvSpPr>
          <p:spPr>
            <a:xfrm>
              <a:off x="8875082" y="4392021"/>
              <a:ext cx="98774" cy="110299"/>
            </a:xfrm>
            <a:custGeom>
              <a:avLst/>
              <a:gdLst>
                <a:gd name="connsiteX0" fmla="*/ 60865 w 98774"/>
                <a:gd name="connsiteY0" fmla="*/ 95 h 110299"/>
                <a:gd name="connsiteX1" fmla="*/ 78772 w 98774"/>
                <a:gd name="connsiteY1" fmla="*/ 2191 h 110299"/>
                <a:gd name="connsiteX2" fmla="*/ 97727 w 98774"/>
                <a:gd name="connsiteY2" fmla="*/ 9239 h 110299"/>
                <a:gd name="connsiteX3" fmla="*/ 97727 w 98774"/>
                <a:gd name="connsiteY3" fmla="*/ 28765 h 110299"/>
                <a:gd name="connsiteX4" fmla="*/ 79343 w 98774"/>
                <a:gd name="connsiteY4" fmla="*/ 20574 h 110299"/>
                <a:gd name="connsiteX5" fmla="*/ 61722 w 98774"/>
                <a:gd name="connsiteY5" fmla="*/ 18002 h 110299"/>
                <a:gd name="connsiteX6" fmla="*/ 41053 w 98774"/>
                <a:gd name="connsiteY6" fmla="*/ 22765 h 110299"/>
                <a:gd name="connsiteX7" fmla="*/ 26670 w 98774"/>
                <a:gd name="connsiteY7" fmla="*/ 36100 h 110299"/>
                <a:gd name="connsiteX8" fmla="*/ 21527 w 98774"/>
                <a:gd name="connsiteY8" fmla="*/ 55245 h 110299"/>
                <a:gd name="connsiteX9" fmla="*/ 26575 w 98774"/>
                <a:gd name="connsiteY9" fmla="*/ 74581 h 110299"/>
                <a:gd name="connsiteX10" fmla="*/ 40862 w 98774"/>
                <a:gd name="connsiteY10" fmla="*/ 87725 h 110299"/>
                <a:gd name="connsiteX11" fmla="*/ 61627 w 98774"/>
                <a:gd name="connsiteY11" fmla="*/ 92392 h 110299"/>
                <a:gd name="connsiteX12" fmla="*/ 78486 w 98774"/>
                <a:gd name="connsiteY12" fmla="*/ 89821 h 110299"/>
                <a:gd name="connsiteX13" fmla="*/ 98774 w 98774"/>
                <a:gd name="connsiteY13" fmla="*/ 80677 h 110299"/>
                <a:gd name="connsiteX14" fmla="*/ 98774 w 98774"/>
                <a:gd name="connsiteY14" fmla="*/ 100203 h 110299"/>
                <a:gd name="connsiteX15" fmla="*/ 79534 w 98774"/>
                <a:gd name="connsiteY15" fmla="*/ 108013 h 110299"/>
                <a:gd name="connsiteX16" fmla="*/ 59055 w 98774"/>
                <a:gd name="connsiteY16" fmla="*/ 110299 h 110299"/>
                <a:gd name="connsiteX17" fmla="*/ 28670 w 98774"/>
                <a:gd name="connsiteY17" fmla="*/ 103537 h 110299"/>
                <a:gd name="connsiteX18" fmla="*/ 7620 w 98774"/>
                <a:gd name="connsiteY18" fmla="*/ 84011 h 110299"/>
                <a:gd name="connsiteX19" fmla="*/ 0 w 98774"/>
                <a:gd name="connsiteY19" fmla="*/ 56102 h 110299"/>
                <a:gd name="connsiteX20" fmla="*/ 7906 w 98774"/>
                <a:gd name="connsiteY20" fmla="*/ 26956 h 110299"/>
                <a:gd name="connsiteX21" fmla="*/ 29623 w 98774"/>
                <a:gd name="connsiteY21" fmla="*/ 7048 h 110299"/>
                <a:gd name="connsiteX22" fmla="*/ 60770 w 98774"/>
                <a:gd name="connsiteY22" fmla="*/ 0 h 110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774" h="110299">
                  <a:moveTo>
                    <a:pt x="60865" y="95"/>
                  </a:moveTo>
                  <a:cubicBezTo>
                    <a:pt x="66961" y="95"/>
                    <a:pt x="72962" y="762"/>
                    <a:pt x="78772" y="2191"/>
                  </a:cubicBezTo>
                  <a:cubicBezTo>
                    <a:pt x="84582" y="3620"/>
                    <a:pt x="90964" y="5905"/>
                    <a:pt x="97727" y="9239"/>
                  </a:cubicBezTo>
                  <a:lnTo>
                    <a:pt x="97727" y="28765"/>
                  </a:lnTo>
                  <a:cubicBezTo>
                    <a:pt x="91059" y="24955"/>
                    <a:pt x="84963" y="22193"/>
                    <a:pt x="79343" y="20574"/>
                  </a:cubicBezTo>
                  <a:cubicBezTo>
                    <a:pt x="73724" y="18859"/>
                    <a:pt x="67818" y="18002"/>
                    <a:pt x="61722" y="18002"/>
                  </a:cubicBezTo>
                  <a:cubicBezTo>
                    <a:pt x="54102" y="18002"/>
                    <a:pt x="47149" y="19621"/>
                    <a:pt x="41053" y="22765"/>
                  </a:cubicBezTo>
                  <a:cubicBezTo>
                    <a:pt x="34862" y="25908"/>
                    <a:pt x="30099" y="30385"/>
                    <a:pt x="26670" y="36100"/>
                  </a:cubicBezTo>
                  <a:cubicBezTo>
                    <a:pt x="23241" y="41815"/>
                    <a:pt x="21527" y="48196"/>
                    <a:pt x="21527" y="55245"/>
                  </a:cubicBezTo>
                  <a:cubicBezTo>
                    <a:pt x="21527" y="62294"/>
                    <a:pt x="23241" y="68866"/>
                    <a:pt x="26575" y="74581"/>
                  </a:cubicBezTo>
                  <a:cubicBezTo>
                    <a:pt x="29909" y="80296"/>
                    <a:pt x="34766" y="84677"/>
                    <a:pt x="40862" y="87725"/>
                  </a:cubicBezTo>
                  <a:cubicBezTo>
                    <a:pt x="47054" y="90869"/>
                    <a:pt x="53912" y="92392"/>
                    <a:pt x="61627" y="92392"/>
                  </a:cubicBezTo>
                  <a:cubicBezTo>
                    <a:pt x="67532" y="92392"/>
                    <a:pt x="73152" y="91535"/>
                    <a:pt x="78486" y="89821"/>
                  </a:cubicBezTo>
                  <a:cubicBezTo>
                    <a:pt x="83820" y="88106"/>
                    <a:pt x="90583" y="85058"/>
                    <a:pt x="98774" y="80677"/>
                  </a:cubicBezTo>
                  <a:lnTo>
                    <a:pt x="98774" y="100203"/>
                  </a:lnTo>
                  <a:cubicBezTo>
                    <a:pt x="91821" y="103822"/>
                    <a:pt x="85439" y="106394"/>
                    <a:pt x="79534" y="108013"/>
                  </a:cubicBezTo>
                  <a:cubicBezTo>
                    <a:pt x="73724" y="109538"/>
                    <a:pt x="66866" y="110299"/>
                    <a:pt x="59055" y="110299"/>
                  </a:cubicBezTo>
                  <a:cubicBezTo>
                    <a:pt x="47720" y="110299"/>
                    <a:pt x="37624" y="108013"/>
                    <a:pt x="28670" y="103537"/>
                  </a:cubicBezTo>
                  <a:cubicBezTo>
                    <a:pt x="19717" y="99060"/>
                    <a:pt x="12763" y="92488"/>
                    <a:pt x="7620" y="84011"/>
                  </a:cubicBezTo>
                  <a:cubicBezTo>
                    <a:pt x="2477" y="75533"/>
                    <a:pt x="0" y="66199"/>
                    <a:pt x="0" y="56102"/>
                  </a:cubicBezTo>
                  <a:cubicBezTo>
                    <a:pt x="0" y="45244"/>
                    <a:pt x="2667" y="35528"/>
                    <a:pt x="7906" y="26956"/>
                  </a:cubicBezTo>
                  <a:cubicBezTo>
                    <a:pt x="13145" y="18383"/>
                    <a:pt x="20384" y="11716"/>
                    <a:pt x="29623" y="7048"/>
                  </a:cubicBezTo>
                  <a:cubicBezTo>
                    <a:pt x="38862" y="2381"/>
                    <a:pt x="49244" y="0"/>
                    <a:pt x="60770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72" name="Free-form: Shape 71">
            <a:extLst>
              <a:ext uri="{FF2B5EF4-FFF2-40B4-BE49-F238E27FC236}">
                <a16:creationId xmlns:a16="http://schemas.microsoft.com/office/drawing/2014/main" id="{394FD283-0F5A-CB9C-7549-7FA2330ED097}"/>
              </a:ext>
            </a:extLst>
          </p:cNvPr>
          <p:cNvSpPr/>
          <p:nvPr/>
        </p:nvSpPr>
        <p:spPr>
          <a:xfrm>
            <a:off x="5658395" y="1090656"/>
            <a:ext cx="8640032" cy="4860036"/>
          </a:xfrm>
          <a:custGeom>
            <a:avLst/>
            <a:gdLst>
              <a:gd name="connsiteX0" fmla="*/ 0 w 8640032"/>
              <a:gd name="connsiteY0" fmla="*/ 0 h 4860036"/>
              <a:gd name="connsiteX1" fmla="*/ 8640033 w 8640032"/>
              <a:gd name="connsiteY1" fmla="*/ 0 h 4860036"/>
              <a:gd name="connsiteX2" fmla="*/ 8640033 w 8640032"/>
              <a:gd name="connsiteY2" fmla="*/ 4860036 h 4860036"/>
              <a:gd name="connsiteX3" fmla="*/ 0 w 8640032"/>
              <a:gd name="connsiteY3" fmla="*/ 4860036 h 486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0032" h="4860036">
                <a:moveTo>
                  <a:pt x="0" y="0"/>
                </a:moveTo>
                <a:lnTo>
                  <a:pt x="8640033" y="0"/>
                </a:lnTo>
                <a:lnTo>
                  <a:pt x="8640033" y="4860036"/>
                </a:lnTo>
                <a:lnTo>
                  <a:pt x="0" y="4860036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AE3D27-E1B2-4C3B-6A2B-C4D6237465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01438" y="2663946"/>
            <a:ext cx="5618766" cy="1273293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rgbClr val="01FFFF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GB" dirty="0"/>
              <a:t>Headline Gill Sans </a:t>
            </a:r>
            <a:r>
              <a:rPr lang="en-GB" dirty="0" err="1"/>
              <a:t>SemiBold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381CFD-5C3D-7496-1DFB-202F8C819A9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01438" y="4125821"/>
            <a:ext cx="5618766" cy="890774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Presenter name</a:t>
            </a:r>
          </a:p>
          <a:p>
            <a:r>
              <a:rPr lang="en-GB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170498544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bg>
      <p:bgPr>
        <a:gradFill>
          <a:gsLst>
            <a:gs pos="35000">
              <a:srgbClr val="000066"/>
            </a:gs>
            <a:gs pos="74000">
              <a:srgbClr val="0000E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raphic 5">
            <a:extLst>
              <a:ext uri="{FF2B5EF4-FFF2-40B4-BE49-F238E27FC236}">
                <a16:creationId xmlns:a16="http://schemas.microsoft.com/office/drawing/2014/main" id="{2E3DB6FC-92C0-9E7B-6F9E-895BFD10A5A1}"/>
              </a:ext>
            </a:extLst>
          </p:cNvPr>
          <p:cNvSpPr/>
          <p:nvPr/>
        </p:nvSpPr>
        <p:spPr>
          <a:xfrm rot="21445627">
            <a:off x="-1255158" y="-220209"/>
            <a:ext cx="10397087" cy="4673145"/>
          </a:xfrm>
          <a:custGeom>
            <a:avLst/>
            <a:gdLst>
              <a:gd name="connsiteX0" fmla="*/ 10397087 w 10397087"/>
              <a:gd name="connsiteY0" fmla="*/ 4673146 h 4673145"/>
              <a:gd name="connsiteX1" fmla="*/ 5061210 w 10397087"/>
              <a:gd name="connsiteY1" fmla="*/ 0 h 4673145"/>
              <a:gd name="connsiteX2" fmla="*/ 4845129 w 10397087"/>
              <a:gd name="connsiteY2" fmla="*/ 1104974 h 4673145"/>
              <a:gd name="connsiteX3" fmla="*/ 7034288 w 10397087"/>
              <a:gd name="connsiteY3" fmla="*/ 3022614 h 4673145"/>
              <a:gd name="connsiteX4" fmla="*/ 0 w 10397087"/>
              <a:gd name="connsiteY4" fmla="*/ 1644232 h 4673145"/>
              <a:gd name="connsiteX5" fmla="*/ 768568 w 10397087"/>
              <a:gd name="connsiteY5" fmla="*/ 2787004 h 4673145"/>
              <a:gd name="connsiteX6" fmla="*/ 10397087 w 10397087"/>
              <a:gd name="connsiteY6" fmla="*/ 4673146 h 467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97087" h="4673145">
                <a:moveTo>
                  <a:pt x="10397087" y="4673146"/>
                </a:moveTo>
                <a:lnTo>
                  <a:pt x="5061210" y="0"/>
                </a:lnTo>
                <a:lnTo>
                  <a:pt x="4845129" y="1104974"/>
                </a:lnTo>
                <a:lnTo>
                  <a:pt x="7034288" y="3022614"/>
                </a:lnTo>
                <a:lnTo>
                  <a:pt x="0" y="1644232"/>
                </a:lnTo>
                <a:lnTo>
                  <a:pt x="768568" y="2787004"/>
                </a:lnTo>
                <a:lnTo>
                  <a:pt x="10397087" y="4673146"/>
                </a:lnTo>
                <a:close/>
              </a:path>
            </a:pathLst>
          </a:custGeom>
          <a:gradFill flip="none" rotWithShape="1">
            <a:gsLst>
              <a:gs pos="67000">
                <a:srgbClr val="000066"/>
              </a:gs>
              <a:gs pos="100000">
                <a:srgbClr val="0000E1"/>
              </a:gs>
            </a:gsLst>
            <a:lin ang="0" scaled="1"/>
            <a:tileRect/>
          </a:gradFill>
          <a:ln w="629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E1D63CAA-D189-DBA8-3CD8-660AA79BD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525438">
            <a:off x="8854700" y="5382933"/>
            <a:ext cx="4072053" cy="1826254"/>
          </a:xfrm>
          <a:prstGeom prst="rect">
            <a:avLst/>
          </a:prstGeom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E8B24ADC-F3E2-1F40-6B53-21C702823E32}"/>
              </a:ext>
            </a:extLst>
          </p:cNvPr>
          <p:cNvSpPr/>
          <p:nvPr userDrawn="1"/>
        </p:nvSpPr>
        <p:spPr>
          <a:xfrm rot="17690407">
            <a:off x="10651703" y="2969357"/>
            <a:ext cx="2468417" cy="4507395"/>
          </a:xfrm>
          <a:prstGeom prst="triangle">
            <a:avLst/>
          </a:prstGeom>
          <a:solidFill>
            <a:srgbClr val="0097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984537B-FFF1-245B-D7F9-9D6E619DE798}"/>
              </a:ext>
            </a:extLst>
          </p:cNvPr>
          <p:cNvSpPr/>
          <p:nvPr userDrawn="1"/>
        </p:nvSpPr>
        <p:spPr>
          <a:xfrm rot="12152647">
            <a:off x="9237927" y="-1564408"/>
            <a:ext cx="3145392" cy="5721467"/>
          </a:xfrm>
          <a:prstGeom prst="triangle">
            <a:avLst/>
          </a:prstGeom>
          <a:solidFill>
            <a:srgbClr val="0000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Graphic 22">
            <a:extLst>
              <a:ext uri="{FF2B5EF4-FFF2-40B4-BE49-F238E27FC236}">
                <a16:creationId xmlns:a16="http://schemas.microsoft.com/office/drawing/2014/main" id="{F1DAF9F9-5134-0A56-0755-770C3031E625}"/>
              </a:ext>
            </a:extLst>
          </p:cNvPr>
          <p:cNvSpPr/>
          <p:nvPr/>
        </p:nvSpPr>
        <p:spPr>
          <a:xfrm rot="1672928">
            <a:off x="2428917" y="-1700875"/>
            <a:ext cx="8240080" cy="3703643"/>
          </a:xfrm>
          <a:custGeom>
            <a:avLst/>
            <a:gdLst>
              <a:gd name="connsiteX0" fmla="*/ 8062153 w 8062152"/>
              <a:gd name="connsiteY0" fmla="*/ 3623671 h 3623670"/>
              <a:gd name="connsiteX1" fmla="*/ 3924584 w 8062152"/>
              <a:gd name="connsiteY1" fmla="*/ 0 h 3623670"/>
              <a:gd name="connsiteX2" fmla="*/ 3757030 w 8062152"/>
              <a:gd name="connsiteY2" fmla="*/ 856824 h 3623670"/>
              <a:gd name="connsiteX3" fmla="*/ 5454557 w 8062152"/>
              <a:gd name="connsiteY3" fmla="*/ 2343809 h 3623670"/>
              <a:gd name="connsiteX4" fmla="*/ 0 w 8062152"/>
              <a:gd name="connsiteY4" fmla="*/ 1274977 h 3623670"/>
              <a:gd name="connsiteX5" fmla="*/ 595966 w 8062152"/>
              <a:gd name="connsiteY5" fmla="*/ 2161111 h 3623670"/>
              <a:gd name="connsiteX6" fmla="*/ 8062153 w 8062152"/>
              <a:gd name="connsiteY6" fmla="*/ 3623671 h 362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62152" h="3623670">
                <a:moveTo>
                  <a:pt x="8062153" y="3623671"/>
                </a:moveTo>
                <a:lnTo>
                  <a:pt x="3924584" y="0"/>
                </a:lnTo>
                <a:lnTo>
                  <a:pt x="3757030" y="856824"/>
                </a:lnTo>
                <a:lnTo>
                  <a:pt x="5454557" y="2343809"/>
                </a:lnTo>
                <a:lnTo>
                  <a:pt x="0" y="1274977"/>
                </a:lnTo>
                <a:lnTo>
                  <a:pt x="595966" y="2161111"/>
                </a:lnTo>
                <a:lnTo>
                  <a:pt x="8062153" y="3623671"/>
                </a:lnTo>
                <a:close/>
              </a:path>
            </a:pathLst>
          </a:custGeom>
          <a:noFill/>
          <a:ln w="6350" cap="flat">
            <a:solidFill>
              <a:srgbClr val="0097DC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D469D6-9141-CEBD-C245-7A313AF5CD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3880" y="4133646"/>
            <a:ext cx="8447698" cy="1273293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01FFFF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GB" dirty="0"/>
              <a:t>Headline Gill Sans </a:t>
            </a:r>
            <a:r>
              <a:rPr lang="en-GB" dirty="0" err="1"/>
              <a:t>SemiBold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32400D-3F7B-8F65-CE85-5809B04B71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3880" y="5595521"/>
            <a:ext cx="8447698" cy="890774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Subhead Gill Sans Regular</a:t>
            </a:r>
          </a:p>
        </p:txBody>
      </p:sp>
    </p:spTree>
    <p:extLst>
      <p:ext uri="{BB962C8B-B14F-4D97-AF65-F5344CB8AC3E}">
        <p14:creationId xmlns:p14="http://schemas.microsoft.com/office/powerpoint/2010/main" val="318913987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bg>
      <p:bgPr>
        <a:gradFill>
          <a:gsLst>
            <a:gs pos="35000">
              <a:srgbClr val="000066"/>
            </a:gs>
            <a:gs pos="74000">
              <a:srgbClr val="0000E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raphic 5">
            <a:extLst>
              <a:ext uri="{FF2B5EF4-FFF2-40B4-BE49-F238E27FC236}">
                <a16:creationId xmlns:a16="http://schemas.microsoft.com/office/drawing/2014/main" id="{2E3DB6FC-92C0-9E7B-6F9E-895BFD10A5A1}"/>
              </a:ext>
            </a:extLst>
          </p:cNvPr>
          <p:cNvSpPr/>
          <p:nvPr/>
        </p:nvSpPr>
        <p:spPr>
          <a:xfrm rot="20410889">
            <a:off x="-2335764" y="-116668"/>
            <a:ext cx="10397087" cy="4673145"/>
          </a:xfrm>
          <a:custGeom>
            <a:avLst/>
            <a:gdLst>
              <a:gd name="connsiteX0" fmla="*/ 10397087 w 10397087"/>
              <a:gd name="connsiteY0" fmla="*/ 4673146 h 4673145"/>
              <a:gd name="connsiteX1" fmla="*/ 5061210 w 10397087"/>
              <a:gd name="connsiteY1" fmla="*/ 0 h 4673145"/>
              <a:gd name="connsiteX2" fmla="*/ 4845129 w 10397087"/>
              <a:gd name="connsiteY2" fmla="*/ 1104974 h 4673145"/>
              <a:gd name="connsiteX3" fmla="*/ 7034288 w 10397087"/>
              <a:gd name="connsiteY3" fmla="*/ 3022614 h 4673145"/>
              <a:gd name="connsiteX4" fmla="*/ 0 w 10397087"/>
              <a:gd name="connsiteY4" fmla="*/ 1644232 h 4673145"/>
              <a:gd name="connsiteX5" fmla="*/ 768568 w 10397087"/>
              <a:gd name="connsiteY5" fmla="*/ 2787004 h 4673145"/>
              <a:gd name="connsiteX6" fmla="*/ 10397087 w 10397087"/>
              <a:gd name="connsiteY6" fmla="*/ 4673146 h 467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97087" h="4673145">
                <a:moveTo>
                  <a:pt x="10397087" y="4673146"/>
                </a:moveTo>
                <a:lnTo>
                  <a:pt x="5061210" y="0"/>
                </a:lnTo>
                <a:lnTo>
                  <a:pt x="4845129" y="1104974"/>
                </a:lnTo>
                <a:lnTo>
                  <a:pt x="7034288" y="3022614"/>
                </a:lnTo>
                <a:lnTo>
                  <a:pt x="0" y="1644232"/>
                </a:lnTo>
                <a:lnTo>
                  <a:pt x="768568" y="2787004"/>
                </a:lnTo>
                <a:lnTo>
                  <a:pt x="10397087" y="4673146"/>
                </a:lnTo>
                <a:close/>
              </a:path>
            </a:pathLst>
          </a:custGeom>
          <a:gradFill flip="none" rotWithShape="1">
            <a:gsLst>
              <a:gs pos="67000">
                <a:srgbClr val="000066"/>
              </a:gs>
              <a:gs pos="100000">
                <a:srgbClr val="0000E1"/>
              </a:gs>
            </a:gsLst>
            <a:lin ang="0" scaled="1"/>
            <a:tileRect/>
          </a:gradFill>
          <a:ln w="629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E1D63CAA-D189-DBA8-3CD8-660AA79BD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636923">
            <a:off x="9566183" y="1129699"/>
            <a:ext cx="7870575" cy="3529834"/>
          </a:xfrm>
          <a:prstGeom prst="rect">
            <a:avLst/>
          </a:prstGeom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984537B-FFF1-245B-D7F9-9D6E619DE798}"/>
              </a:ext>
            </a:extLst>
          </p:cNvPr>
          <p:cNvSpPr/>
          <p:nvPr userDrawn="1"/>
        </p:nvSpPr>
        <p:spPr>
          <a:xfrm rot="11177064">
            <a:off x="8321629" y="-244438"/>
            <a:ext cx="1379998" cy="2510217"/>
          </a:xfrm>
          <a:prstGeom prst="triangle">
            <a:avLst/>
          </a:prstGeom>
          <a:solidFill>
            <a:srgbClr val="0000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Graphic 22">
            <a:extLst>
              <a:ext uri="{FF2B5EF4-FFF2-40B4-BE49-F238E27FC236}">
                <a16:creationId xmlns:a16="http://schemas.microsoft.com/office/drawing/2014/main" id="{F1DAF9F9-5134-0A56-0755-770C3031E625}"/>
              </a:ext>
            </a:extLst>
          </p:cNvPr>
          <p:cNvSpPr/>
          <p:nvPr userDrawn="1"/>
        </p:nvSpPr>
        <p:spPr>
          <a:xfrm rot="13445437">
            <a:off x="6806496" y="6018658"/>
            <a:ext cx="9786441" cy="2839517"/>
          </a:xfrm>
          <a:custGeom>
            <a:avLst/>
            <a:gdLst>
              <a:gd name="connsiteX0" fmla="*/ 8062153 w 8062152"/>
              <a:gd name="connsiteY0" fmla="*/ 3623671 h 3623670"/>
              <a:gd name="connsiteX1" fmla="*/ 3924584 w 8062152"/>
              <a:gd name="connsiteY1" fmla="*/ 0 h 3623670"/>
              <a:gd name="connsiteX2" fmla="*/ 3757030 w 8062152"/>
              <a:gd name="connsiteY2" fmla="*/ 856824 h 3623670"/>
              <a:gd name="connsiteX3" fmla="*/ 5454557 w 8062152"/>
              <a:gd name="connsiteY3" fmla="*/ 2343809 h 3623670"/>
              <a:gd name="connsiteX4" fmla="*/ 0 w 8062152"/>
              <a:gd name="connsiteY4" fmla="*/ 1274977 h 3623670"/>
              <a:gd name="connsiteX5" fmla="*/ 595966 w 8062152"/>
              <a:gd name="connsiteY5" fmla="*/ 2161111 h 3623670"/>
              <a:gd name="connsiteX6" fmla="*/ 8062153 w 8062152"/>
              <a:gd name="connsiteY6" fmla="*/ 3623671 h 362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62152" h="3623670">
                <a:moveTo>
                  <a:pt x="8062153" y="3623671"/>
                </a:moveTo>
                <a:lnTo>
                  <a:pt x="3924584" y="0"/>
                </a:lnTo>
                <a:lnTo>
                  <a:pt x="3757030" y="856824"/>
                </a:lnTo>
                <a:lnTo>
                  <a:pt x="5454557" y="2343809"/>
                </a:lnTo>
                <a:lnTo>
                  <a:pt x="0" y="1274977"/>
                </a:lnTo>
                <a:lnTo>
                  <a:pt x="595966" y="2161111"/>
                </a:lnTo>
                <a:lnTo>
                  <a:pt x="8062153" y="3623671"/>
                </a:lnTo>
                <a:close/>
              </a:path>
            </a:pathLst>
          </a:custGeom>
          <a:noFill/>
          <a:ln w="6350" cap="flat">
            <a:solidFill>
              <a:srgbClr val="0097DC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D469D6-9141-CEBD-C245-7A313AF5CD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3880" y="4133646"/>
            <a:ext cx="8447698" cy="1273293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01FFFF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GB" dirty="0"/>
              <a:t>Headline Gill Sans </a:t>
            </a:r>
            <a:r>
              <a:rPr lang="en-GB" dirty="0" err="1"/>
              <a:t>SemiBold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32400D-3F7B-8F65-CE85-5809B04B71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3880" y="5595521"/>
            <a:ext cx="8447698" cy="890774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Subhead Gill Sans </a:t>
            </a:r>
            <a:r>
              <a:rPr lang="en-GB" dirty="0" err="1"/>
              <a:t>Regualr</a:t>
            </a:r>
            <a:endParaRPr lang="en-GB" dirty="0"/>
          </a:p>
        </p:txBody>
      </p:sp>
      <p:sp>
        <p:nvSpPr>
          <p:cNvPr id="9" name="Graphic 6">
            <a:extLst>
              <a:ext uri="{FF2B5EF4-FFF2-40B4-BE49-F238E27FC236}">
                <a16:creationId xmlns:a16="http://schemas.microsoft.com/office/drawing/2014/main" id="{C6E91B0A-38E5-E182-CE4D-E36A0FEA135F}"/>
              </a:ext>
            </a:extLst>
          </p:cNvPr>
          <p:cNvSpPr/>
          <p:nvPr/>
        </p:nvSpPr>
        <p:spPr>
          <a:xfrm rot="641560">
            <a:off x="5757594" y="684390"/>
            <a:ext cx="2901285" cy="1223869"/>
          </a:xfrm>
          <a:custGeom>
            <a:avLst/>
            <a:gdLst>
              <a:gd name="connsiteX0" fmla="*/ 126395 w 2901285"/>
              <a:gd name="connsiteY0" fmla="*/ 680143 h 1223869"/>
              <a:gd name="connsiteX1" fmla="*/ 2901285 w 2901285"/>
              <a:gd name="connsiteY1" fmla="*/ 1223870 h 1223869"/>
              <a:gd name="connsiteX2" fmla="*/ 1504084 w 2901285"/>
              <a:gd name="connsiteY2" fmla="*/ 0 h 1223869"/>
              <a:gd name="connsiteX3" fmla="*/ 1468398 w 2901285"/>
              <a:gd name="connsiteY3" fmla="*/ 181946 h 1223869"/>
              <a:gd name="connsiteX4" fmla="*/ 2347714 w 2901285"/>
              <a:gd name="connsiteY4" fmla="*/ 952094 h 1223869"/>
              <a:gd name="connsiteX5" fmla="*/ 0 w 2901285"/>
              <a:gd name="connsiteY5" fmla="*/ 492044 h 1223869"/>
              <a:gd name="connsiteX6" fmla="*/ 126395 w 2901285"/>
              <a:gd name="connsiteY6" fmla="*/ 680143 h 1223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1285" h="1223869">
                <a:moveTo>
                  <a:pt x="126395" y="680143"/>
                </a:moveTo>
                <a:lnTo>
                  <a:pt x="2901285" y="1223870"/>
                </a:lnTo>
                <a:lnTo>
                  <a:pt x="1504084" y="0"/>
                </a:lnTo>
                <a:lnTo>
                  <a:pt x="1468398" y="181946"/>
                </a:lnTo>
                <a:lnTo>
                  <a:pt x="2347714" y="952094"/>
                </a:lnTo>
                <a:lnTo>
                  <a:pt x="0" y="492044"/>
                </a:lnTo>
                <a:lnTo>
                  <a:pt x="126395" y="680143"/>
                </a:lnTo>
                <a:close/>
              </a:path>
            </a:pathLst>
          </a:custGeom>
          <a:gradFill flip="none" rotWithShape="1">
            <a:gsLst>
              <a:gs pos="8000">
                <a:srgbClr val="0097DC"/>
              </a:gs>
              <a:gs pos="100000">
                <a:srgbClr val="01FFFF"/>
              </a:gs>
            </a:gsLst>
            <a:lin ang="0" scaled="1"/>
            <a:tileRect/>
          </a:gradFill>
          <a:ln w="1754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74172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3">
    <p:bg>
      <p:bgPr>
        <a:gradFill>
          <a:gsLst>
            <a:gs pos="35000">
              <a:srgbClr val="000066"/>
            </a:gs>
            <a:gs pos="74000">
              <a:srgbClr val="0000E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raphic 5">
            <a:extLst>
              <a:ext uri="{FF2B5EF4-FFF2-40B4-BE49-F238E27FC236}">
                <a16:creationId xmlns:a16="http://schemas.microsoft.com/office/drawing/2014/main" id="{2E3DB6FC-92C0-9E7B-6F9E-895BFD10A5A1}"/>
              </a:ext>
            </a:extLst>
          </p:cNvPr>
          <p:cNvSpPr/>
          <p:nvPr/>
        </p:nvSpPr>
        <p:spPr>
          <a:xfrm rot="547144">
            <a:off x="-2812370" y="-3621956"/>
            <a:ext cx="12116518" cy="5445972"/>
          </a:xfrm>
          <a:custGeom>
            <a:avLst/>
            <a:gdLst>
              <a:gd name="connsiteX0" fmla="*/ 10397087 w 10397087"/>
              <a:gd name="connsiteY0" fmla="*/ 4673146 h 4673145"/>
              <a:gd name="connsiteX1" fmla="*/ 5061210 w 10397087"/>
              <a:gd name="connsiteY1" fmla="*/ 0 h 4673145"/>
              <a:gd name="connsiteX2" fmla="*/ 4845129 w 10397087"/>
              <a:gd name="connsiteY2" fmla="*/ 1104974 h 4673145"/>
              <a:gd name="connsiteX3" fmla="*/ 7034288 w 10397087"/>
              <a:gd name="connsiteY3" fmla="*/ 3022614 h 4673145"/>
              <a:gd name="connsiteX4" fmla="*/ 0 w 10397087"/>
              <a:gd name="connsiteY4" fmla="*/ 1644232 h 4673145"/>
              <a:gd name="connsiteX5" fmla="*/ 768568 w 10397087"/>
              <a:gd name="connsiteY5" fmla="*/ 2787004 h 4673145"/>
              <a:gd name="connsiteX6" fmla="*/ 10397087 w 10397087"/>
              <a:gd name="connsiteY6" fmla="*/ 4673146 h 467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97087" h="4673145">
                <a:moveTo>
                  <a:pt x="10397087" y="4673146"/>
                </a:moveTo>
                <a:lnTo>
                  <a:pt x="5061210" y="0"/>
                </a:lnTo>
                <a:lnTo>
                  <a:pt x="4845129" y="1104974"/>
                </a:lnTo>
                <a:lnTo>
                  <a:pt x="7034288" y="3022614"/>
                </a:lnTo>
                <a:lnTo>
                  <a:pt x="0" y="1644232"/>
                </a:lnTo>
                <a:lnTo>
                  <a:pt x="768568" y="2787004"/>
                </a:lnTo>
                <a:lnTo>
                  <a:pt x="10397087" y="4673146"/>
                </a:lnTo>
                <a:close/>
              </a:path>
            </a:pathLst>
          </a:custGeom>
          <a:gradFill flip="none" rotWithShape="1">
            <a:gsLst>
              <a:gs pos="35000">
                <a:srgbClr val="02FBFE"/>
              </a:gs>
              <a:gs pos="90000">
                <a:srgbClr val="0096DB"/>
              </a:gs>
            </a:gsLst>
            <a:lin ang="0" scaled="1"/>
            <a:tileRect/>
          </a:gradFill>
          <a:ln w="629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984537B-FFF1-245B-D7F9-9D6E619DE798}"/>
              </a:ext>
            </a:extLst>
          </p:cNvPr>
          <p:cNvSpPr/>
          <p:nvPr userDrawn="1"/>
        </p:nvSpPr>
        <p:spPr>
          <a:xfrm rot="2052748">
            <a:off x="5626766" y="2888388"/>
            <a:ext cx="3331099" cy="5414267"/>
          </a:xfrm>
          <a:prstGeom prst="triangle">
            <a:avLst/>
          </a:prstGeom>
          <a:solidFill>
            <a:srgbClr val="0000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D469D6-9141-CEBD-C245-7A313AF5CD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3880" y="4133646"/>
            <a:ext cx="8447698" cy="1273293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01FFFF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GB" dirty="0"/>
              <a:t>Two Line Headline</a:t>
            </a:r>
            <a:br>
              <a:rPr lang="en-GB" dirty="0"/>
            </a:br>
            <a:r>
              <a:rPr lang="en-GB" dirty="0"/>
              <a:t>Gill Sans SemiBold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32400D-3F7B-8F65-CE85-5809B04B71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3880" y="5595521"/>
            <a:ext cx="8447698" cy="890774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Subhead Gill Sans Regular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E1D63CAA-D189-DBA8-3CD8-660AA79BD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974263">
            <a:off x="7551269" y="933413"/>
            <a:ext cx="2195155" cy="984494"/>
          </a:xfrm>
          <a:prstGeom prst="rect">
            <a:avLst/>
          </a:prstGeom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DA5FA794-A5A2-D2FF-A31E-7404D1C607E7}"/>
              </a:ext>
            </a:extLst>
          </p:cNvPr>
          <p:cNvSpPr/>
          <p:nvPr userDrawn="1"/>
        </p:nvSpPr>
        <p:spPr>
          <a:xfrm rot="18282149">
            <a:off x="10129106" y="1850035"/>
            <a:ext cx="3331099" cy="5414267"/>
          </a:xfrm>
          <a:prstGeom prst="triangle">
            <a:avLst/>
          </a:prstGeom>
          <a:gradFill flip="none" rotWithShape="1">
            <a:gsLst>
              <a:gs pos="35000">
                <a:srgbClr val="000066"/>
              </a:gs>
              <a:gs pos="74000">
                <a:srgbClr val="0000E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8FF5AE8F-A5DC-F335-7222-E059D034E67B}"/>
              </a:ext>
            </a:extLst>
          </p:cNvPr>
          <p:cNvSpPr/>
          <p:nvPr userDrawn="1"/>
        </p:nvSpPr>
        <p:spPr>
          <a:xfrm rot="20162417">
            <a:off x="8885784" y="3322789"/>
            <a:ext cx="3006864" cy="5414267"/>
          </a:xfrm>
          <a:prstGeom prst="triangle">
            <a:avLst/>
          </a:prstGeom>
          <a:noFill/>
          <a:ln>
            <a:solidFill>
              <a:srgbClr val="01FF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71010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_1">
    <p:bg>
      <p:bgPr>
        <a:gradFill flip="none" rotWithShape="1">
          <a:gsLst>
            <a:gs pos="35000">
              <a:srgbClr val="000066"/>
            </a:gs>
            <a:gs pos="74000">
              <a:srgbClr val="0000E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-form: Shape 12">
            <a:extLst>
              <a:ext uri="{FF2B5EF4-FFF2-40B4-BE49-F238E27FC236}">
                <a16:creationId xmlns:a16="http://schemas.microsoft.com/office/drawing/2014/main" id="{814D5929-F040-1702-61C1-CBC6C824FDC2}"/>
              </a:ext>
            </a:extLst>
          </p:cNvPr>
          <p:cNvSpPr/>
          <p:nvPr userDrawn="1"/>
        </p:nvSpPr>
        <p:spPr>
          <a:xfrm rot="20332689">
            <a:off x="4616123" y="-795537"/>
            <a:ext cx="7538590" cy="2596272"/>
          </a:xfrm>
          <a:custGeom>
            <a:avLst/>
            <a:gdLst>
              <a:gd name="connsiteX0" fmla="*/ 3894976 w 7538590"/>
              <a:gd name="connsiteY0" fmla="*/ 763228 h 2596272"/>
              <a:gd name="connsiteX1" fmla="*/ 7538590 w 7538590"/>
              <a:gd name="connsiteY1" fmla="*/ 2170779 h 2596272"/>
              <a:gd name="connsiteX2" fmla="*/ 7374220 w 7538590"/>
              <a:gd name="connsiteY2" fmla="*/ 2596272 h 2596272"/>
              <a:gd name="connsiteX3" fmla="*/ 892125 w 7538590"/>
              <a:gd name="connsiteY3" fmla="*/ 1326486 h 2596272"/>
              <a:gd name="connsiteX4" fmla="*/ 0 w 7538590"/>
              <a:gd name="connsiteY4" fmla="*/ 0 h 2596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8590" h="2596272">
                <a:moveTo>
                  <a:pt x="3894976" y="763228"/>
                </a:moveTo>
                <a:lnTo>
                  <a:pt x="7538590" y="2170779"/>
                </a:lnTo>
                <a:lnTo>
                  <a:pt x="7374220" y="2596272"/>
                </a:lnTo>
                <a:lnTo>
                  <a:pt x="892125" y="132648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6000">
                <a:srgbClr val="000066"/>
              </a:gs>
              <a:gs pos="28000">
                <a:srgbClr val="0000BA"/>
              </a:gs>
            </a:gsLst>
            <a:lin ang="0" scaled="0"/>
            <a:tileRect/>
          </a:gradFill>
          <a:ln w="6298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sp>
        <p:nvSpPr>
          <p:cNvPr id="21" name="Free-form: Shape 20">
            <a:extLst>
              <a:ext uri="{FF2B5EF4-FFF2-40B4-BE49-F238E27FC236}">
                <a16:creationId xmlns:a16="http://schemas.microsoft.com/office/drawing/2014/main" id="{CB22C54F-602A-9B1F-F424-29EDF9DA6E9F}"/>
              </a:ext>
            </a:extLst>
          </p:cNvPr>
          <p:cNvSpPr/>
          <p:nvPr userDrawn="1"/>
        </p:nvSpPr>
        <p:spPr>
          <a:xfrm rot="18514640">
            <a:off x="3303254" y="932249"/>
            <a:ext cx="8775607" cy="5213274"/>
          </a:xfrm>
          <a:custGeom>
            <a:avLst/>
            <a:gdLst>
              <a:gd name="connsiteX0" fmla="*/ 8775607 w 8775607"/>
              <a:gd name="connsiteY0" fmla="*/ 4863976 h 5213274"/>
              <a:gd name="connsiteX1" fmla="*/ 8337694 w 8775607"/>
              <a:gd name="connsiteY1" fmla="*/ 5213274 h 5213274"/>
              <a:gd name="connsiteX2" fmla="*/ 1088639 w 8775607"/>
              <a:gd name="connsiteY2" fmla="*/ 3793248 h 5213274"/>
              <a:gd name="connsiteX3" fmla="*/ 0 w 8775607"/>
              <a:gd name="connsiteY3" fmla="*/ 2428427 h 5213274"/>
              <a:gd name="connsiteX4" fmla="*/ 5512111 w 8775607"/>
              <a:gd name="connsiteY4" fmla="*/ 3508536 h 5213274"/>
              <a:gd name="connsiteX5" fmla="*/ 2971019 w 8775607"/>
              <a:gd name="connsiteY5" fmla="*/ 1282612 h 5213274"/>
              <a:gd name="connsiteX6" fmla="*/ 3221837 w 8775607"/>
              <a:gd name="connsiteY6" fmla="*/ 0 h 521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5607" h="5213274">
                <a:moveTo>
                  <a:pt x="8775607" y="4863976"/>
                </a:moveTo>
                <a:lnTo>
                  <a:pt x="8337694" y="5213274"/>
                </a:lnTo>
                <a:lnTo>
                  <a:pt x="1088639" y="3793248"/>
                </a:lnTo>
                <a:lnTo>
                  <a:pt x="0" y="2428427"/>
                </a:lnTo>
                <a:lnTo>
                  <a:pt x="5512111" y="3508536"/>
                </a:lnTo>
                <a:lnTo>
                  <a:pt x="2971019" y="1282612"/>
                </a:lnTo>
                <a:lnTo>
                  <a:pt x="3221837" y="0"/>
                </a:lnTo>
                <a:close/>
              </a:path>
            </a:pathLst>
          </a:custGeom>
          <a:gradFill flip="none" rotWithShape="1">
            <a:gsLst>
              <a:gs pos="88000">
                <a:srgbClr val="000066"/>
              </a:gs>
              <a:gs pos="28000">
                <a:srgbClr val="0000BA"/>
              </a:gs>
            </a:gsLst>
            <a:lin ang="4800000" scaled="0"/>
            <a:tileRect/>
          </a:gradFill>
          <a:ln w="6298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9" name="Free-form: Shape 18">
            <a:extLst>
              <a:ext uri="{FF2B5EF4-FFF2-40B4-BE49-F238E27FC236}">
                <a16:creationId xmlns:a16="http://schemas.microsoft.com/office/drawing/2014/main" id="{7B0BC56F-54E7-FEA2-5173-35DD8D54324B}"/>
              </a:ext>
            </a:extLst>
          </p:cNvPr>
          <p:cNvSpPr/>
          <p:nvPr userDrawn="1"/>
        </p:nvSpPr>
        <p:spPr>
          <a:xfrm rot="16781292">
            <a:off x="8253801" y="3197086"/>
            <a:ext cx="4074180" cy="3974628"/>
          </a:xfrm>
          <a:custGeom>
            <a:avLst/>
            <a:gdLst>
              <a:gd name="connsiteX0" fmla="*/ 4074180 w 4074180"/>
              <a:gd name="connsiteY0" fmla="*/ 3568155 h 3974628"/>
              <a:gd name="connsiteX1" fmla="*/ 1693262 w 4074180"/>
              <a:gd name="connsiteY1" fmla="*/ 3974628 h 3974628"/>
              <a:gd name="connsiteX2" fmla="*/ 643445 w 4074180"/>
              <a:gd name="connsiteY2" fmla="*/ 3768978 h 3974628"/>
              <a:gd name="connsiteX3" fmla="*/ 440094 w 4074180"/>
              <a:gd name="connsiteY3" fmla="*/ 2577852 h 3974628"/>
              <a:gd name="connsiteX4" fmla="*/ 1454587 w 4074180"/>
              <a:gd name="connsiteY4" fmla="*/ 2776643 h 3974628"/>
              <a:gd name="connsiteX5" fmla="*/ 301608 w 4074180"/>
              <a:gd name="connsiteY5" fmla="*/ 1766667 h 3974628"/>
              <a:gd name="connsiteX6" fmla="*/ 0 w 4074180"/>
              <a:gd name="connsiteY6" fmla="*/ 0 h 397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4180" h="3974628">
                <a:moveTo>
                  <a:pt x="4074180" y="3568155"/>
                </a:moveTo>
                <a:lnTo>
                  <a:pt x="1693262" y="3974628"/>
                </a:lnTo>
                <a:lnTo>
                  <a:pt x="643445" y="3768978"/>
                </a:lnTo>
                <a:lnTo>
                  <a:pt x="440094" y="2577852"/>
                </a:lnTo>
                <a:lnTo>
                  <a:pt x="1454587" y="2776643"/>
                </a:lnTo>
                <a:lnTo>
                  <a:pt x="301608" y="176666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88000">
                <a:srgbClr val="000066"/>
              </a:gs>
              <a:gs pos="28000">
                <a:srgbClr val="0000BA"/>
              </a:gs>
            </a:gsLst>
            <a:lin ang="4800000" scaled="0"/>
            <a:tileRect/>
          </a:gradFill>
          <a:ln w="6298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3A075742-344F-D76C-1094-D0E559D8415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5875"/>
            <a:ext cx="6174456" cy="6873875"/>
          </a:xfrm>
          <a:custGeom>
            <a:avLst/>
            <a:gdLst>
              <a:gd name="connsiteX0" fmla="*/ 0 w 6174456"/>
              <a:gd name="connsiteY0" fmla="*/ 0 h 6873875"/>
              <a:gd name="connsiteX1" fmla="*/ 6174456 w 6174456"/>
              <a:gd name="connsiteY1" fmla="*/ 0 h 6873875"/>
              <a:gd name="connsiteX2" fmla="*/ 4315308 w 6174456"/>
              <a:gd name="connsiteY2" fmla="*/ 6873875 h 6873875"/>
              <a:gd name="connsiteX3" fmla="*/ 0 w 6174456"/>
              <a:gd name="connsiteY3" fmla="*/ 6873875 h 687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74456" h="6873875">
                <a:moveTo>
                  <a:pt x="0" y="0"/>
                </a:moveTo>
                <a:lnTo>
                  <a:pt x="6174456" y="0"/>
                </a:lnTo>
                <a:lnTo>
                  <a:pt x="4315308" y="6873875"/>
                </a:lnTo>
                <a:lnTo>
                  <a:pt x="0" y="687387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AC640B-1E93-34D8-2C52-5C4345A96D30}"/>
              </a:ext>
            </a:extLst>
          </p:cNvPr>
          <p:cNvCxnSpPr>
            <a:cxnSpLocks/>
          </p:cNvCxnSpPr>
          <p:nvPr userDrawn="1"/>
        </p:nvCxnSpPr>
        <p:spPr>
          <a:xfrm>
            <a:off x="0" y="999891"/>
            <a:ext cx="12240000" cy="0"/>
          </a:xfrm>
          <a:prstGeom prst="line">
            <a:avLst/>
          </a:prstGeom>
          <a:ln w="19050">
            <a:solidFill>
              <a:srgbClr val="0096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26E0C9F-DF0B-7B94-4E07-C049CFE9F2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482" y="151561"/>
            <a:ext cx="9300881" cy="822544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1FFFD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GB" dirty="0"/>
              <a:t>Page Headline Gill Sans Regular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B219C343-0A3B-7C23-B51E-9178BD0D2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7961" y="2700857"/>
            <a:ext cx="5185775" cy="3386043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DD35D18-61BC-A23D-435C-D3BC61F338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7960" y="1774251"/>
            <a:ext cx="5185775" cy="857250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rgbClr val="01FFFD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GB" sz="2400" dirty="0">
                <a:solidFill>
                  <a:srgbClr val="01FFFD"/>
                </a:solidFill>
              </a:rPr>
              <a:t>Sub Headline Gill Sans Regular</a:t>
            </a:r>
          </a:p>
        </p:txBody>
      </p:sp>
    </p:spTree>
    <p:extLst>
      <p:ext uri="{BB962C8B-B14F-4D97-AF65-F5344CB8AC3E}">
        <p14:creationId xmlns:p14="http://schemas.microsoft.com/office/powerpoint/2010/main" val="327136370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_2">
    <p:bg>
      <p:bgPr>
        <a:gradFill flip="none" rotWithShape="1">
          <a:gsLst>
            <a:gs pos="35000">
              <a:srgbClr val="000066"/>
            </a:gs>
            <a:gs pos="74000">
              <a:srgbClr val="0000E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3A075742-344F-D76C-1094-D0E559D8415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-15875"/>
            <a:ext cx="6548146" cy="6873875"/>
          </a:xfrm>
          <a:custGeom>
            <a:avLst/>
            <a:gdLst>
              <a:gd name="connsiteX0" fmla="*/ 0 w 6174456"/>
              <a:gd name="connsiteY0" fmla="*/ 0 h 6873875"/>
              <a:gd name="connsiteX1" fmla="*/ 6174456 w 6174456"/>
              <a:gd name="connsiteY1" fmla="*/ 0 h 6873875"/>
              <a:gd name="connsiteX2" fmla="*/ 4315308 w 6174456"/>
              <a:gd name="connsiteY2" fmla="*/ 6873875 h 6873875"/>
              <a:gd name="connsiteX3" fmla="*/ 0 w 6174456"/>
              <a:gd name="connsiteY3" fmla="*/ 6873875 h 6873875"/>
              <a:gd name="connsiteX0" fmla="*/ 0 w 4537042"/>
              <a:gd name="connsiteY0" fmla="*/ 0 h 6873875"/>
              <a:gd name="connsiteX1" fmla="*/ 4537042 w 4537042"/>
              <a:gd name="connsiteY1" fmla="*/ 21265 h 6873875"/>
              <a:gd name="connsiteX2" fmla="*/ 4315308 w 4537042"/>
              <a:gd name="connsiteY2" fmla="*/ 6873875 h 6873875"/>
              <a:gd name="connsiteX3" fmla="*/ 0 w 4537042"/>
              <a:gd name="connsiteY3" fmla="*/ 6873875 h 6873875"/>
              <a:gd name="connsiteX4" fmla="*/ 0 w 4537042"/>
              <a:gd name="connsiteY4" fmla="*/ 0 h 6873875"/>
              <a:gd name="connsiteX0" fmla="*/ 0 w 6346127"/>
              <a:gd name="connsiteY0" fmla="*/ 0 h 6884508"/>
              <a:gd name="connsiteX1" fmla="*/ 4537042 w 6346127"/>
              <a:gd name="connsiteY1" fmla="*/ 21265 h 6884508"/>
              <a:gd name="connsiteX2" fmla="*/ 6346127 w 6346127"/>
              <a:gd name="connsiteY2" fmla="*/ 6884508 h 6884508"/>
              <a:gd name="connsiteX3" fmla="*/ 0 w 6346127"/>
              <a:gd name="connsiteY3" fmla="*/ 6873875 h 6884508"/>
              <a:gd name="connsiteX4" fmla="*/ 0 w 6346127"/>
              <a:gd name="connsiteY4" fmla="*/ 0 h 6884508"/>
              <a:gd name="connsiteX0" fmla="*/ 0 w 6548146"/>
              <a:gd name="connsiteY0" fmla="*/ 0 h 6873875"/>
              <a:gd name="connsiteX1" fmla="*/ 4537042 w 6548146"/>
              <a:gd name="connsiteY1" fmla="*/ 21265 h 6873875"/>
              <a:gd name="connsiteX2" fmla="*/ 6548146 w 6548146"/>
              <a:gd name="connsiteY2" fmla="*/ 6873875 h 6873875"/>
              <a:gd name="connsiteX3" fmla="*/ 0 w 6548146"/>
              <a:gd name="connsiteY3" fmla="*/ 6873875 h 6873875"/>
              <a:gd name="connsiteX4" fmla="*/ 0 w 6548146"/>
              <a:gd name="connsiteY4" fmla="*/ 0 h 687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48146" h="6873875">
                <a:moveTo>
                  <a:pt x="0" y="0"/>
                </a:moveTo>
                <a:lnTo>
                  <a:pt x="4537042" y="21265"/>
                </a:lnTo>
                <a:lnTo>
                  <a:pt x="6548146" y="6873875"/>
                </a:lnTo>
                <a:lnTo>
                  <a:pt x="0" y="6873875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AC640B-1E93-34D8-2C52-5C4345A96D30}"/>
              </a:ext>
            </a:extLst>
          </p:cNvPr>
          <p:cNvCxnSpPr>
            <a:cxnSpLocks/>
          </p:cNvCxnSpPr>
          <p:nvPr userDrawn="1"/>
        </p:nvCxnSpPr>
        <p:spPr>
          <a:xfrm>
            <a:off x="0" y="999891"/>
            <a:ext cx="12240000" cy="0"/>
          </a:xfrm>
          <a:prstGeom prst="line">
            <a:avLst/>
          </a:prstGeom>
          <a:ln w="19050">
            <a:solidFill>
              <a:srgbClr val="0096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26E0C9F-DF0B-7B94-4E07-C049CFE9F2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482" y="151561"/>
            <a:ext cx="9300881" cy="822544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1FFFD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GB" dirty="0"/>
              <a:t>Page Headline Gill Sans Regular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B219C343-0A3B-7C23-B51E-9178BD0D2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7961" y="2700857"/>
            <a:ext cx="5185775" cy="3386043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DD35D18-61BC-A23D-435C-D3BC61F338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7960" y="1774251"/>
            <a:ext cx="5185775" cy="857250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rgbClr val="01FFFD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GB" sz="2400" dirty="0">
                <a:solidFill>
                  <a:srgbClr val="01FFFD"/>
                </a:solidFill>
              </a:rPr>
              <a:t>Sub Headline Gill Sans Regular</a:t>
            </a:r>
          </a:p>
        </p:txBody>
      </p:sp>
    </p:spTree>
    <p:extLst>
      <p:ext uri="{BB962C8B-B14F-4D97-AF65-F5344CB8AC3E}">
        <p14:creationId xmlns:p14="http://schemas.microsoft.com/office/powerpoint/2010/main" val="175201229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_3">
    <p:bg>
      <p:bgPr>
        <a:gradFill flip="none" rotWithShape="1">
          <a:gsLst>
            <a:gs pos="35000">
              <a:srgbClr val="000066"/>
            </a:gs>
            <a:gs pos="74000">
              <a:srgbClr val="0000E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D8C4A705-BC4B-BFD0-1675-56DED344EE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18932" y="-15876"/>
            <a:ext cx="5573067" cy="6889750"/>
          </a:xfrm>
          <a:custGeom>
            <a:avLst/>
            <a:gdLst>
              <a:gd name="connsiteX0" fmla="*/ 2821705 w 6869604"/>
              <a:gd name="connsiteY0" fmla="*/ 0 h 6889750"/>
              <a:gd name="connsiteX1" fmla="*/ 3408245 w 6869604"/>
              <a:gd name="connsiteY1" fmla="*/ 0 h 6889750"/>
              <a:gd name="connsiteX2" fmla="*/ 6869604 w 6869604"/>
              <a:gd name="connsiteY2" fmla="*/ 0 h 6889750"/>
              <a:gd name="connsiteX3" fmla="*/ 6869604 w 6869604"/>
              <a:gd name="connsiteY3" fmla="*/ 6873875 h 6889750"/>
              <a:gd name="connsiteX4" fmla="*/ 5940496 w 6869604"/>
              <a:gd name="connsiteY4" fmla="*/ 6873875 h 6889750"/>
              <a:gd name="connsiteX5" fmla="*/ 4977007 w 6869604"/>
              <a:gd name="connsiteY5" fmla="*/ 6873875 h 6889750"/>
              <a:gd name="connsiteX6" fmla="*/ 4977007 w 6869604"/>
              <a:gd name="connsiteY6" fmla="*/ 6889750 h 6889750"/>
              <a:gd name="connsiteX7" fmla="*/ 4047899 w 6869604"/>
              <a:gd name="connsiteY7" fmla="*/ 6889750 h 6889750"/>
              <a:gd name="connsiteX8" fmla="*/ 1515648 w 6869604"/>
              <a:gd name="connsiteY8" fmla="*/ 6889750 h 6889750"/>
              <a:gd name="connsiteX9" fmla="*/ 0 w 6869604"/>
              <a:gd name="connsiteY9" fmla="*/ 6889750 h 6889750"/>
              <a:gd name="connsiteX10" fmla="*/ 929108 w 6869604"/>
              <a:gd name="connsiteY10" fmla="*/ 15875 h 6889750"/>
              <a:gd name="connsiteX11" fmla="*/ 1515648 w 6869604"/>
              <a:gd name="connsiteY11" fmla="*/ 15875 h 6889750"/>
              <a:gd name="connsiteX12" fmla="*/ 2819560 w 6869604"/>
              <a:gd name="connsiteY12" fmla="*/ 15875 h 6889750"/>
              <a:gd name="connsiteX0" fmla="*/ 2821705 w 6869604"/>
              <a:gd name="connsiteY0" fmla="*/ 0 h 6889750"/>
              <a:gd name="connsiteX1" fmla="*/ 3408245 w 6869604"/>
              <a:gd name="connsiteY1" fmla="*/ 0 h 6889750"/>
              <a:gd name="connsiteX2" fmla="*/ 6869604 w 6869604"/>
              <a:gd name="connsiteY2" fmla="*/ 0 h 6889750"/>
              <a:gd name="connsiteX3" fmla="*/ 6869604 w 6869604"/>
              <a:gd name="connsiteY3" fmla="*/ 6873875 h 6889750"/>
              <a:gd name="connsiteX4" fmla="*/ 5940496 w 6869604"/>
              <a:gd name="connsiteY4" fmla="*/ 6873875 h 6889750"/>
              <a:gd name="connsiteX5" fmla="*/ 4977007 w 6869604"/>
              <a:gd name="connsiteY5" fmla="*/ 6873875 h 6889750"/>
              <a:gd name="connsiteX6" fmla="*/ 4977007 w 6869604"/>
              <a:gd name="connsiteY6" fmla="*/ 6889750 h 6889750"/>
              <a:gd name="connsiteX7" fmla="*/ 4047899 w 6869604"/>
              <a:gd name="connsiteY7" fmla="*/ 6889750 h 6889750"/>
              <a:gd name="connsiteX8" fmla="*/ 1515648 w 6869604"/>
              <a:gd name="connsiteY8" fmla="*/ 6889750 h 6889750"/>
              <a:gd name="connsiteX9" fmla="*/ 0 w 6869604"/>
              <a:gd name="connsiteY9" fmla="*/ 6889750 h 6889750"/>
              <a:gd name="connsiteX10" fmla="*/ 929108 w 6869604"/>
              <a:gd name="connsiteY10" fmla="*/ 15875 h 6889750"/>
              <a:gd name="connsiteX11" fmla="*/ 2819560 w 6869604"/>
              <a:gd name="connsiteY11" fmla="*/ 15875 h 6889750"/>
              <a:gd name="connsiteX12" fmla="*/ 2821705 w 6869604"/>
              <a:gd name="connsiteY12" fmla="*/ 0 h 6889750"/>
              <a:gd name="connsiteX0" fmla="*/ 2821705 w 6869604"/>
              <a:gd name="connsiteY0" fmla="*/ 38716 h 6928466"/>
              <a:gd name="connsiteX1" fmla="*/ 3408245 w 6869604"/>
              <a:gd name="connsiteY1" fmla="*/ 38716 h 6928466"/>
              <a:gd name="connsiteX2" fmla="*/ 6869604 w 6869604"/>
              <a:gd name="connsiteY2" fmla="*/ 38716 h 6928466"/>
              <a:gd name="connsiteX3" fmla="*/ 6869604 w 6869604"/>
              <a:gd name="connsiteY3" fmla="*/ 6912591 h 6928466"/>
              <a:gd name="connsiteX4" fmla="*/ 5940496 w 6869604"/>
              <a:gd name="connsiteY4" fmla="*/ 6912591 h 6928466"/>
              <a:gd name="connsiteX5" fmla="*/ 4977007 w 6869604"/>
              <a:gd name="connsiteY5" fmla="*/ 6912591 h 6928466"/>
              <a:gd name="connsiteX6" fmla="*/ 4977007 w 6869604"/>
              <a:gd name="connsiteY6" fmla="*/ 6928466 h 6928466"/>
              <a:gd name="connsiteX7" fmla="*/ 4047899 w 6869604"/>
              <a:gd name="connsiteY7" fmla="*/ 6928466 h 6928466"/>
              <a:gd name="connsiteX8" fmla="*/ 1515648 w 6869604"/>
              <a:gd name="connsiteY8" fmla="*/ 6928466 h 6928466"/>
              <a:gd name="connsiteX9" fmla="*/ 0 w 6869604"/>
              <a:gd name="connsiteY9" fmla="*/ 6928466 h 6928466"/>
              <a:gd name="connsiteX10" fmla="*/ 2525896 w 6869604"/>
              <a:gd name="connsiteY10" fmla="*/ 0 h 6928466"/>
              <a:gd name="connsiteX11" fmla="*/ 2819560 w 6869604"/>
              <a:gd name="connsiteY11" fmla="*/ 54591 h 6928466"/>
              <a:gd name="connsiteX12" fmla="*/ 2821705 w 6869604"/>
              <a:gd name="connsiteY12" fmla="*/ 38716 h 6928466"/>
              <a:gd name="connsiteX0" fmla="*/ 1716236 w 5764135"/>
              <a:gd name="connsiteY0" fmla="*/ 38716 h 6942114"/>
              <a:gd name="connsiteX1" fmla="*/ 2302776 w 5764135"/>
              <a:gd name="connsiteY1" fmla="*/ 38716 h 6942114"/>
              <a:gd name="connsiteX2" fmla="*/ 5764135 w 5764135"/>
              <a:gd name="connsiteY2" fmla="*/ 38716 h 6942114"/>
              <a:gd name="connsiteX3" fmla="*/ 5764135 w 5764135"/>
              <a:gd name="connsiteY3" fmla="*/ 6912591 h 6942114"/>
              <a:gd name="connsiteX4" fmla="*/ 4835027 w 5764135"/>
              <a:gd name="connsiteY4" fmla="*/ 6912591 h 6942114"/>
              <a:gd name="connsiteX5" fmla="*/ 3871538 w 5764135"/>
              <a:gd name="connsiteY5" fmla="*/ 6912591 h 6942114"/>
              <a:gd name="connsiteX6" fmla="*/ 3871538 w 5764135"/>
              <a:gd name="connsiteY6" fmla="*/ 6928466 h 6942114"/>
              <a:gd name="connsiteX7" fmla="*/ 2942430 w 5764135"/>
              <a:gd name="connsiteY7" fmla="*/ 6928466 h 6942114"/>
              <a:gd name="connsiteX8" fmla="*/ 410179 w 5764135"/>
              <a:gd name="connsiteY8" fmla="*/ 6928466 h 6942114"/>
              <a:gd name="connsiteX9" fmla="*/ 0 w 5764135"/>
              <a:gd name="connsiteY9" fmla="*/ 6942114 h 6942114"/>
              <a:gd name="connsiteX10" fmla="*/ 1420427 w 5764135"/>
              <a:gd name="connsiteY10" fmla="*/ 0 h 6942114"/>
              <a:gd name="connsiteX11" fmla="*/ 1714091 w 5764135"/>
              <a:gd name="connsiteY11" fmla="*/ 54591 h 6942114"/>
              <a:gd name="connsiteX12" fmla="*/ 1716236 w 5764135"/>
              <a:gd name="connsiteY12" fmla="*/ 38716 h 6942114"/>
              <a:gd name="connsiteX0" fmla="*/ 1716236 w 5764135"/>
              <a:gd name="connsiteY0" fmla="*/ 38716 h 6942114"/>
              <a:gd name="connsiteX1" fmla="*/ 2302776 w 5764135"/>
              <a:gd name="connsiteY1" fmla="*/ 38716 h 6942114"/>
              <a:gd name="connsiteX2" fmla="*/ 5764135 w 5764135"/>
              <a:gd name="connsiteY2" fmla="*/ 38716 h 6942114"/>
              <a:gd name="connsiteX3" fmla="*/ 5764135 w 5764135"/>
              <a:gd name="connsiteY3" fmla="*/ 6912591 h 6942114"/>
              <a:gd name="connsiteX4" fmla="*/ 4835027 w 5764135"/>
              <a:gd name="connsiteY4" fmla="*/ 6912591 h 6942114"/>
              <a:gd name="connsiteX5" fmla="*/ 3871538 w 5764135"/>
              <a:gd name="connsiteY5" fmla="*/ 6912591 h 6942114"/>
              <a:gd name="connsiteX6" fmla="*/ 3871538 w 5764135"/>
              <a:gd name="connsiteY6" fmla="*/ 6928466 h 6942114"/>
              <a:gd name="connsiteX7" fmla="*/ 2942430 w 5764135"/>
              <a:gd name="connsiteY7" fmla="*/ 6928466 h 6942114"/>
              <a:gd name="connsiteX8" fmla="*/ 0 w 5764135"/>
              <a:gd name="connsiteY8" fmla="*/ 6942114 h 6942114"/>
              <a:gd name="connsiteX9" fmla="*/ 1420427 w 5764135"/>
              <a:gd name="connsiteY9" fmla="*/ 0 h 6942114"/>
              <a:gd name="connsiteX10" fmla="*/ 1714091 w 5764135"/>
              <a:gd name="connsiteY10" fmla="*/ 54591 h 6942114"/>
              <a:gd name="connsiteX11" fmla="*/ 1716236 w 5764135"/>
              <a:gd name="connsiteY11" fmla="*/ 38716 h 6942114"/>
              <a:gd name="connsiteX0" fmla="*/ 1525168 w 5573067"/>
              <a:gd name="connsiteY0" fmla="*/ 38716 h 6928466"/>
              <a:gd name="connsiteX1" fmla="*/ 2111708 w 5573067"/>
              <a:gd name="connsiteY1" fmla="*/ 38716 h 6928466"/>
              <a:gd name="connsiteX2" fmla="*/ 5573067 w 5573067"/>
              <a:gd name="connsiteY2" fmla="*/ 38716 h 6928466"/>
              <a:gd name="connsiteX3" fmla="*/ 5573067 w 5573067"/>
              <a:gd name="connsiteY3" fmla="*/ 6912591 h 6928466"/>
              <a:gd name="connsiteX4" fmla="*/ 4643959 w 5573067"/>
              <a:gd name="connsiteY4" fmla="*/ 6912591 h 6928466"/>
              <a:gd name="connsiteX5" fmla="*/ 3680470 w 5573067"/>
              <a:gd name="connsiteY5" fmla="*/ 6912591 h 6928466"/>
              <a:gd name="connsiteX6" fmla="*/ 3680470 w 5573067"/>
              <a:gd name="connsiteY6" fmla="*/ 6928466 h 6928466"/>
              <a:gd name="connsiteX7" fmla="*/ 2751362 w 5573067"/>
              <a:gd name="connsiteY7" fmla="*/ 6928466 h 6928466"/>
              <a:gd name="connsiteX8" fmla="*/ 0 w 5573067"/>
              <a:gd name="connsiteY8" fmla="*/ 6928466 h 6928466"/>
              <a:gd name="connsiteX9" fmla="*/ 1229359 w 5573067"/>
              <a:gd name="connsiteY9" fmla="*/ 0 h 6928466"/>
              <a:gd name="connsiteX10" fmla="*/ 1523023 w 5573067"/>
              <a:gd name="connsiteY10" fmla="*/ 54591 h 6928466"/>
              <a:gd name="connsiteX11" fmla="*/ 1525168 w 5573067"/>
              <a:gd name="connsiteY11" fmla="*/ 38716 h 6928466"/>
              <a:gd name="connsiteX0" fmla="*/ 1525168 w 5573067"/>
              <a:gd name="connsiteY0" fmla="*/ 38716 h 6928466"/>
              <a:gd name="connsiteX1" fmla="*/ 2111708 w 5573067"/>
              <a:gd name="connsiteY1" fmla="*/ 38716 h 6928466"/>
              <a:gd name="connsiteX2" fmla="*/ 5573067 w 5573067"/>
              <a:gd name="connsiteY2" fmla="*/ 38716 h 6928466"/>
              <a:gd name="connsiteX3" fmla="*/ 5573067 w 5573067"/>
              <a:gd name="connsiteY3" fmla="*/ 6912591 h 6928466"/>
              <a:gd name="connsiteX4" fmla="*/ 4643959 w 5573067"/>
              <a:gd name="connsiteY4" fmla="*/ 6912591 h 6928466"/>
              <a:gd name="connsiteX5" fmla="*/ 3680470 w 5573067"/>
              <a:gd name="connsiteY5" fmla="*/ 6912591 h 6928466"/>
              <a:gd name="connsiteX6" fmla="*/ 3680470 w 5573067"/>
              <a:gd name="connsiteY6" fmla="*/ 6928466 h 6928466"/>
              <a:gd name="connsiteX7" fmla="*/ 0 w 5573067"/>
              <a:gd name="connsiteY7" fmla="*/ 6928466 h 6928466"/>
              <a:gd name="connsiteX8" fmla="*/ 1229359 w 5573067"/>
              <a:gd name="connsiteY8" fmla="*/ 0 h 6928466"/>
              <a:gd name="connsiteX9" fmla="*/ 1523023 w 5573067"/>
              <a:gd name="connsiteY9" fmla="*/ 54591 h 6928466"/>
              <a:gd name="connsiteX10" fmla="*/ 1525168 w 5573067"/>
              <a:gd name="connsiteY10" fmla="*/ 38716 h 6928466"/>
              <a:gd name="connsiteX0" fmla="*/ 1525168 w 5573067"/>
              <a:gd name="connsiteY0" fmla="*/ 38716 h 6928466"/>
              <a:gd name="connsiteX1" fmla="*/ 2111708 w 5573067"/>
              <a:gd name="connsiteY1" fmla="*/ 38716 h 6928466"/>
              <a:gd name="connsiteX2" fmla="*/ 5573067 w 5573067"/>
              <a:gd name="connsiteY2" fmla="*/ 38716 h 6928466"/>
              <a:gd name="connsiteX3" fmla="*/ 5573067 w 5573067"/>
              <a:gd name="connsiteY3" fmla="*/ 6912591 h 6928466"/>
              <a:gd name="connsiteX4" fmla="*/ 4643959 w 5573067"/>
              <a:gd name="connsiteY4" fmla="*/ 6912591 h 6928466"/>
              <a:gd name="connsiteX5" fmla="*/ 3680470 w 5573067"/>
              <a:gd name="connsiteY5" fmla="*/ 6912591 h 6928466"/>
              <a:gd name="connsiteX6" fmla="*/ 0 w 5573067"/>
              <a:gd name="connsiteY6" fmla="*/ 6928466 h 6928466"/>
              <a:gd name="connsiteX7" fmla="*/ 1229359 w 5573067"/>
              <a:gd name="connsiteY7" fmla="*/ 0 h 6928466"/>
              <a:gd name="connsiteX8" fmla="*/ 1523023 w 5573067"/>
              <a:gd name="connsiteY8" fmla="*/ 54591 h 6928466"/>
              <a:gd name="connsiteX9" fmla="*/ 1525168 w 5573067"/>
              <a:gd name="connsiteY9" fmla="*/ 38716 h 6928466"/>
              <a:gd name="connsiteX0" fmla="*/ 1525168 w 5573067"/>
              <a:gd name="connsiteY0" fmla="*/ 38716 h 6928466"/>
              <a:gd name="connsiteX1" fmla="*/ 2111708 w 5573067"/>
              <a:gd name="connsiteY1" fmla="*/ 38716 h 6928466"/>
              <a:gd name="connsiteX2" fmla="*/ 5573067 w 5573067"/>
              <a:gd name="connsiteY2" fmla="*/ 38716 h 6928466"/>
              <a:gd name="connsiteX3" fmla="*/ 5573067 w 5573067"/>
              <a:gd name="connsiteY3" fmla="*/ 6912591 h 6928466"/>
              <a:gd name="connsiteX4" fmla="*/ 4643959 w 5573067"/>
              <a:gd name="connsiteY4" fmla="*/ 6912591 h 6928466"/>
              <a:gd name="connsiteX5" fmla="*/ 0 w 5573067"/>
              <a:gd name="connsiteY5" fmla="*/ 6928466 h 6928466"/>
              <a:gd name="connsiteX6" fmla="*/ 1229359 w 5573067"/>
              <a:gd name="connsiteY6" fmla="*/ 0 h 6928466"/>
              <a:gd name="connsiteX7" fmla="*/ 1523023 w 5573067"/>
              <a:gd name="connsiteY7" fmla="*/ 54591 h 6928466"/>
              <a:gd name="connsiteX8" fmla="*/ 1525168 w 5573067"/>
              <a:gd name="connsiteY8" fmla="*/ 38716 h 6928466"/>
              <a:gd name="connsiteX0" fmla="*/ 1525168 w 5573067"/>
              <a:gd name="connsiteY0" fmla="*/ 38716 h 6928466"/>
              <a:gd name="connsiteX1" fmla="*/ 2111708 w 5573067"/>
              <a:gd name="connsiteY1" fmla="*/ 38716 h 6928466"/>
              <a:gd name="connsiteX2" fmla="*/ 5573067 w 5573067"/>
              <a:gd name="connsiteY2" fmla="*/ 38716 h 6928466"/>
              <a:gd name="connsiteX3" fmla="*/ 5573067 w 5573067"/>
              <a:gd name="connsiteY3" fmla="*/ 6912591 h 6928466"/>
              <a:gd name="connsiteX4" fmla="*/ 0 w 5573067"/>
              <a:gd name="connsiteY4" fmla="*/ 6928466 h 6928466"/>
              <a:gd name="connsiteX5" fmla="*/ 1229359 w 5573067"/>
              <a:gd name="connsiteY5" fmla="*/ 0 h 6928466"/>
              <a:gd name="connsiteX6" fmla="*/ 1523023 w 5573067"/>
              <a:gd name="connsiteY6" fmla="*/ 54591 h 6928466"/>
              <a:gd name="connsiteX7" fmla="*/ 1525168 w 5573067"/>
              <a:gd name="connsiteY7" fmla="*/ 38716 h 6928466"/>
              <a:gd name="connsiteX0" fmla="*/ 1525168 w 5573067"/>
              <a:gd name="connsiteY0" fmla="*/ 38716 h 6928466"/>
              <a:gd name="connsiteX1" fmla="*/ 2111708 w 5573067"/>
              <a:gd name="connsiteY1" fmla="*/ 38716 h 6928466"/>
              <a:gd name="connsiteX2" fmla="*/ 5573067 w 5573067"/>
              <a:gd name="connsiteY2" fmla="*/ 38716 h 6928466"/>
              <a:gd name="connsiteX3" fmla="*/ 5573067 w 5573067"/>
              <a:gd name="connsiteY3" fmla="*/ 6912591 h 6928466"/>
              <a:gd name="connsiteX4" fmla="*/ 0 w 5573067"/>
              <a:gd name="connsiteY4" fmla="*/ 6928466 h 6928466"/>
              <a:gd name="connsiteX5" fmla="*/ 1229359 w 5573067"/>
              <a:gd name="connsiteY5" fmla="*/ 0 h 6928466"/>
              <a:gd name="connsiteX6" fmla="*/ 1523023 w 5573067"/>
              <a:gd name="connsiteY6" fmla="*/ 54591 h 6928466"/>
              <a:gd name="connsiteX7" fmla="*/ 1525168 w 5573067"/>
              <a:gd name="connsiteY7" fmla="*/ 38716 h 6928466"/>
              <a:gd name="connsiteX0" fmla="*/ 1523023 w 5573067"/>
              <a:gd name="connsiteY0" fmla="*/ 54591 h 6928466"/>
              <a:gd name="connsiteX1" fmla="*/ 2111708 w 5573067"/>
              <a:gd name="connsiteY1" fmla="*/ 38716 h 6928466"/>
              <a:gd name="connsiteX2" fmla="*/ 5573067 w 5573067"/>
              <a:gd name="connsiteY2" fmla="*/ 38716 h 6928466"/>
              <a:gd name="connsiteX3" fmla="*/ 5573067 w 5573067"/>
              <a:gd name="connsiteY3" fmla="*/ 6912591 h 6928466"/>
              <a:gd name="connsiteX4" fmla="*/ 0 w 5573067"/>
              <a:gd name="connsiteY4" fmla="*/ 6928466 h 6928466"/>
              <a:gd name="connsiteX5" fmla="*/ 1229359 w 5573067"/>
              <a:gd name="connsiteY5" fmla="*/ 0 h 6928466"/>
              <a:gd name="connsiteX6" fmla="*/ 1523023 w 5573067"/>
              <a:gd name="connsiteY6" fmla="*/ 54591 h 6928466"/>
              <a:gd name="connsiteX0" fmla="*/ 1229359 w 5573067"/>
              <a:gd name="connsiteY0" fmla="*/ 0 h 6928466"/>
              <a:gd name="connsiteX1" fmla="*/ 2111708 w 5573067"/>
              <a:gd name="connsiteY1" fmla="*/ 38716 h 6928466"/>
              <a:gd name="connsiteX2" fmla="*/ 5573067 w 5573067"/>
              <a:gd name="connsiteY2" fmla="*/ 38716 h 6928466"/>
              <a:gd name="connsiteX3" fmla="*/ 5573067 w 5573067"/>
              <a:gd name="connsiteY3" fmla="*/ 6912591 h 6928466"/>
              <a:gd name="connsiteX4" fmla="*/ 0 w 5573067"/>
              <a:gd name="connsiteY4" fmla="*/ 6928466 h 6928466"/>
              <a:gd name="connsiteX5" fmla="*/ 1229359 w 5573067"/>
              <a:gd name="connsiteY5" fmla="*/ 0 h 6928466"/>
              <a:gd name="connsiteX0" fmla="*/ 1229359 w 5573067"/>
              <a:gd name="connsiteY0" fmla="*/ 0 h 6928466"/>
              <a:gd name="connsiteX1" fmla="*/ 5573067 w 5573067"/>
              <a:gd name="connsiteY1" fmla="*/ 38716 h 6928466"/>
              <a:gd name="connsiteX2" fmla="*/ 5573067 w 5573067"/>
              <a:gd name="connsiteY2" fmla="*/ 6912591 h 6928466"/>
              <a:gd name="connsiteX3" fmla="*/ 0 w 5573067"/>
              <a:gd name="connsiteY3" fmla="*/ 6928466 h 6928466"/>
              <a:gd name="connsiteX4" fmla="*/ 1229359 w 5573067"/>
              <a:gd name="connsiteY4" fmla="*/ 0 h 6928466"/>
              <a:gd name="connsiteX0" fmla="*/ 1174768 w 5573067"/>
              <a:gd name="connsiteY0" fmla="*/ 2227 h 6889750"/>
              <a:gd name="connsiteX1" fmla="*/ 5573067 w 5573067"/>
              <a:gd name="connsiteY1" fmla="*/ 0 h 6889750"/>
              <a:gd name="connsiteX2" fmla="*/ 5573067 w 5573067"/>
              <a:gd name="connsiteY2" fmla="*/ 6873875 h 6889750"/>
              <a:gd name="connsiteX3" fmla="*/ 0 w 5573067"/>
              <a:gd name="connsiteY3" fmla="*/ 6889750 h 6889750"/>
              <a:gd name="connsiteX4" fmla="*/ 1174768 w 5573067"/>
              <a:gd name="connsiteY4" fmla="*/ 2227 h 688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3067" h="6889750">
                <a:moveTo>
                  <a:pt x="1174768" y="2227"/>
                </a:moveTo>
                <a:lnTo>
                  <a:pt x="5573067" y="0"/>
                </a:lnTo>
                <a:lnTo>
                  <a:pt x="5573067" y="6873875"/>
                </a:lnTo>
                <a:lnTo>
                  <a:pt x="0" y="6889750"/>
                </a:lnTo>
                <a:lnTo>
                  <a:pt x="1174768" y="222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AC640B-1E93-34D8-2C52-5C4345A96D30}"/>
              </a:ext>
            </a:extLst>
          </p:cNvPr>
          <p:cNvCxnSpPr>
            <a:cxnSpLocks/>
          </p:cNvCxnSpPr>
          <p:nvPr userDrawn="1"/>
        </p:nvCxnSpPr>
        <p:spPr>
          <a:xfrm>
            <a:off x="0" y="999891"/>
            <a:ext cx="12240000" cy="0"/>
          </a:xfrm>
          <a:prstGeom prst="line">
            <a:avLst/>
          </a:prstGeom>
          <a:ln w="19050">
            <a:solidFill>
              <a:srgbClr val="0096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26E0C9F-DF0B-7B94-4E07-C049CFE9F2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482" y="151561"/>
            <a:ext cx="9300881" cy="822544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1FFFD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GB" dirty="0"/>
              <a:t>Page Headline Gill Sans Regular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B219C343-0A3B-7C23-B51E-9178BD0D2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845" y="2700857"/>
            <a:ext cx="5185775" cy="3386043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DD35D18-61BC-A23D-435C-D3BC61F338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8844" y="1774251"/>
            <a:ext cx="5185775" cy="857250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rgbClr val="01FFFD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GB" sz="2400" dirty="0">
                <a:solidFill>
                  <a:srgbClr val="01FFFD"/>
                </a:solidFill>
              </a:rPr>
              <a:t>Sub Headline Gill Sans Regular</a:t>
            </a:r>
          </a:p>
        </p:txBody>
      </p:sp>
    </p:spTree>
    <p:extLst>
      <p:ext uri="{BB962C8B-B14F-4D97-AF65-F5344CB8AC3E}">
        <p14:creationId xmlns:p14="http://schemas.microsoft.com/office/powerpoint/2010/main" val="86224431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Pr>
        <a:gradFill flip="none" rotWithShape="1">
          <a:gsLst>
            <a:gs pos="35000">
              <a:srgbClr val="000066"/>
            </a:gs>
            <a:gs pos="74000">
              <a:srgbClr val="0000E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D8C4A705-BC4B-BFD0-1675-56DED344EE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40115" y="-27298"/>
            <a:ext cx="12232114" cy="6901171"/>
          </a:xfrm>
          <a:custGeom>
            <a:avLst/>
            <a:gdLst>
              <a:gd name="connsiteX0" fmla="*/ 2821705 w 6869604"/>
              <a:gd name="connsiteY0" fmla="*/ 0 h 6889750"/>
              <a:gd name="connsiteX1" fmla="*/ 3408245 w 6869604"/>
              <a:gd name="connsiteY1" fmla="*/ 0 h 6889750"/>
              <a:gd name="connsiteX2" fmla="*/ 6869604 w 6869604"/>
              <a:gd name="connsiteY2" fmla="*/ 0 h 6889750"/>
              <a:gd name="connsiteX3" fmla="*/ 6869604 w 6869604"/>
              <a:gd name="connsiteY3" fmla="*/ 6873875 h 6889750"/>
              <a:gd name="connsiteX4" fmla="*/ 5940496 w 6869604"/>
              <a:gd name="connsiteY4" fmla="*/ 6873875 h 6889750"/>
              <a:gd name="connsiteX5" fmla="*/ 4977007 w 6869604"/>
              <a:gd name="connsiteY5" fmla="*/ 6873875 h 6889750"/>
              <a:gd name="connsiteX6" fmla="*/ 4977007 w 6869604"/>
              <a:gd name="connsiteY6" fmla="*/ 6889750 h 6889750"/>
              <a:gd name="connsiteX7" fmla="*/ 4047899 w 6869604"/>
              <a:gd name="connsiteY7" fmla="*/ 6889750 h 6889750"/>
              <a:gd name="connsiteX8" fmla="*/ 1515648 w 6869604"/>
              <a:gd name="connsiteY8" fmla="*/ 6889750 h 6889750"/>
              <a:gd name="connsiteX9" fmla="*/ 0 w 6869604"/>
              <a:gd name="connsiteY9" fmla="*/ 6889750 h 6889750"/>
              <a:gd name="connsiteX10" fmla="*/ 929108 w 6869604"/>
              <a:gd name="connsiteY10" fmla="*/ 15875 h 6889750"/>
              <a:gd name="connsiteX11" fmla="*/ 1515648 w 6869604"/>
              <a:gd name="connsiteY11" fmla="*/ 15875 h 6889750"/>
              <a:gd name="connsiteX12" fmla="*/ 2819560 w 6869604"/>
              <a:gd name="connsiteY12" fmla="*/ 15875 h 6889750"/>
              <a:gd name="connsiteX0" fmla="*/ 2821705 w 6869604"/>
              <a:gd name="connsiteY0" fmla="*/ 0 h 6889750"/>
              <a:gd name="connsiteX1" fmla="*/ 3408245 w 6869604"/>
              <a:gd name="connsiteY1" fmla="*/ 0 h 6889750"/>
              <a:gd name="connsiteX2" fmla="*/ 6869604 w 6869604"/>
              <a:gd name="connsiteY2" fmla="*/ 0 h 6889750"/>
              <a:gd name="connsiteX3" fmla="*/ 6869604 w 6869604"/>
              <a:gd name="connsiteY3" fmla="*/ 6873875 h 6889750"/>
              <a:gd name="connsiteX4" fmla="*/ 5940496 w 6869604"/>
              <a:gd name="connsiteY4" fmla="*/ 6873875 h 6889750"/>
              <a:gd name="connsiteX5" fmla="*/ 4977007 w 6869604"/>
              <a:gd name="connsiteY5" fmla="*/ 6873875 h 6889750"/>
              <a:gd name="connsiteX6" fmla="*/ 4977007 w 6869604"/>
              <a:gd name="connsiteY6" fmla="*/ 6889750 h 6889750"/>
              <a:gd name="connsiteX7" fmla="*/ 4047899 w 6869604"/>
              <a:gd name="connsiteY7" fmla="*/ 6889750 h 6889750"/>
              <a:gd name="connsiteX8" fmla="*/ 1515648 w 6869604"/>
              <a:gd name="connsiteY8" fmla="*/ 6889750 h 6889750"/>
              <a:gd name="connsiteX9" fmla="*/ 0 w 6869604"/>
              <a:gd name="connsiteY9" fmla="*/ 6889750 h 6889750"/>
              <a:gd name="connsiteX10" fmla="*/ 929108 w 6869604"/>
              <a:gd name="connsiteY10" fmla="*/ 15875 h 6889750"/>
              <a:gd name="connsiteX11" fmla="*/ 2819560 w 6869604"/>
              <a:gd name="connsiteY11" fmla="*/ 15875 h 6889750"/>
              <a:gd name="connsiteX12" fmla="*/ 2821705 w 6869604"/>
              <a:gd name="connsiteY12" fmla="*/ 0 h 6889750"/>
              <a:gd name="connsiteX0" fmla="*/ 2821705 w 6869604"/>
              <a:gd name="connsiteY0" fmla="*/ 38716 h 6928466"/>
              <a:gd name="connsiteX1" fmla="*/ 3408245 w 6869604"/>
              <a:gd name="connsiteY1" fmla="*/ 38716 h 6928466"/>
              <a:gd name="connsiteX2" fmla="*/ 6869604 w 6869604"/>
              <a:gd name="connsiteY2" fmla="*/ 38716 h 6928466"/>
              <a:gd name="connsiteX3" fmla="*/ 6869604 w 6869604"/>
              <a:gd name="connsiteY3" fmla="*/ 6912591 h 6928466"/>
              <a:gd name="connsiteX4" fmla="*/ 5940496 w 6869604"/>
              <a:gd name="connsiteY4" fmla="*/ 6912591 h 6928466"/>
              <a:gd name="connsiteX5" fmla="*/ 4977007 w 6869604"/>
              <a:gd name="connsiteY5" fmla="*/ 6912591 h 6928466"/>
              <a:gd name="connsiteX6" fmla="*/ 4977007 w 6869604"/>
              <a:gd name="connsiteY6" fmla="*/ 6928466 h 6928466"/>
              <a:gd name="connsiteX7" fmla="*/ 4047899 w 6869604"/>
              <a:gd name="connsiteY7" fmla="*/ 6928466 h 6928466"/>
              <a:gd name="connsiteX8" fmla="*/ 1515648 w 6869604"/>
              <a:gd name="connsiteY8" fmla="*/ 6928466 h 6928466"/>
              <a:gd name="connsiteX9" fmla="*/ 0 w 6869604"/>
              <a:gd name="connsiteY9" fmla="*/ 6928466 h 6928466"/>
              <a:gd name="connsiteX10" fmla="*/ 2525896 w 6869604"/>
              <a:gd name="connsiteY10" fmla="*/ 0 h 6928466"/>
              <a:gd name="connsiteX11" fmla="*/ 2819560 w 6869604"/>
              <a:gd name="connsiteY11" fmla="*/ 54591 h 6928466"/>
              <a:gd name="connsiteX12" fmla="*/ 2821705 w 6869604"/>
              <a:gd name="connsiteY12" fmla="*/ 38716 h 6928466"/>
              <a:gd name="connsiteX0" fmla="*/ 1716236 w 5764135"/>
              <a:gd name="connsiteY0" fmla="*/ 38716 h 6942114"/>
              <a:gd name="connsiteX1" fmla="*/ 2302776 w 5764135"/>
              <a:gd name="connsiteY1" fmla="*/ 38716 h 6942114"/>
              <a:gd name="connsiteX2" fmla="*/ 5764135 w 5764135"/>
              <a:gd name="connsiteY2" fmla="*/ 38716 h 6942114"/>
              <a:gd name="connsiteX3" fmla="*/ 5764135 w 5764135"/>
              <a:gd name="connsiteY3" fmla="*/ 6912591 h 6942114"/>
              <a:gd name="connsiteX4" fmla="*/ 4835027 w 5764135"/>
              <a:gd name="connsiteY4" fmla="*/ 6912591 h 6942114"/>
              <a:gd name="connsiteX5" fmla="*/ 3871538 w 5764135"/>
              <a:gd name="connsiteY5" fmla="*/ 6912591 h 6942114"/>
              <a:gd name="connsiteX6" fmla="*/ 3871538 w 5764135"/>
              <a:gd name="connsiteY6" fmla="*/ 6928466 h 6942114"/>
              <a:gd name="connsiteX7" fmla="*/ 2942430 w 5764135"/>
              <a:gd name="connsiteY7" fmla="*/ 6928466 h 6942114"/>
              <a:gd name="connsiteX8" fmla="*/ 410179 w 5764135"/>
              <a:gd name="connsiteY8" fmla="*/ 6928466 h 6942114"/>
              <a:gd name="connsiteX9" fmla="*/ 0 w 5764135"/>
              <a:gd name="connsiteY9" fmla="*/ 6942114 h 6942114"/>
              <a:gd name="connsiteX10" fmla="*/ 1420427 w 5764135"/>
              <a:gd name="connsiteY10" fmla="*/ 0 h 6942114"/>
              <a:gd name="connsiteX11" fmla="*/ 1714091 w 5764135"/>
              <a:gd name="connsiteY11" fmla="*/ 54591 h 6942114"/>
              <a:gd name="connsiteX12" fmla="*/ 1716236 w 5764135"/>
              <a:gd name="connsiteY12" fmla="*/ 38716 h 6942114"/>
              <a:gd name="connsiteX0" fmla="*/ 1716236 w 5764135"/>
              <a:gd name="connsiteY0" fmla="*/ 38716 h 6942114"/>
              <a:gd name="connsiteX1" fmla="*/ 2302776 w 5764135"/>
              <a:gd name="connsiteY1" fmla="*/ 38716 h 6942114"/>
              <a:gd name="connsiteX2" fmla="*/ 5764135 w 5764135"/>
              <a:gd name="connsiteY2" fmla="*/ 38716 h 6942114"/>
              <a:gd name="connsiteX3" fmla="*/ 5764135 w 5764135"/>
              <a:gd name="connsiteY3" fmla="*/ 6912591 h 6942114"/>
              <a:gd name="connsiteX4" fmla="*/ 4835027 w 5764135"/>
              <a:gd name="connsiteY4" fmla="*/ 6912591 h 6942114"/>
              <a:gd name="connsiteX5" fmla="*/ 3871538 w 5764135"/>
              <a:gd name="connsiteY5" fmla="*/ 6912591 h 6942114"/>
              <a:gd name="connsiteX6" fmla="*/ 3871538 w 5764135"/>
              <a:gd name="connsiteY6" fmla="*/ 6928466 h 6942114"/>
              <a:gd name="connsiteX7" fmla="*/ 2942430 w 5764135"/>
              <a:gd name="connsiteY7" fmla="*/ 6928466 h 6942114"/>
              <a:gd name="connsiteX8" fmla="*/ 0 w 5764135"/>
              <a:gd name="connsiteY8" fmla="*/ 6942114 h 6942114"/>
              <a:gd name="connsiteX9" fmla="*/ 1420427 w 5764135"/>
              <a:gd name="connsiteY9" fmla="*/ 0 h 6942114"/>
              <a:gd name="connsiteX10" fmla="*/ 1714091 w 5764135"/>
              <a:gd name="connsiteY10" fmla="*/ 54591 h 6942114"/>
              <a:gd name="connsiteX11" fmla="*/ 1716236 w 5764135"/>
              <a:gd name="connsiteY11" fmla="*/ 38716 h 6942114"/>
              <a:gd name="connsiteX0" fmla="*/ 1525168 w 5573067"/>
              <a:gd name="connsiteY0" fmla="*/ 38716 h 6928466"/>
              <a:gd name="connsiteX1" fmla="*/ 2111708 w 5573067"/>
              <a:gd name="connsiteY1" fmla="*/ 38716 h 6928466"/>
              <a:gd name="connsiteX2" fmla="*/ 5573067 w 5573067"/>
              <a:gd name="connsiteY2" fmla="*/ 38716 h 6928466"/>
              <a:gd name="connsiteX3" fmla="*/ 5573067 w 5573067"/>
              <a:gd name="connsiteY3" fmla="*/ 6912591 h 6928466"/>
              <a:gd name="connsiteX4" fmla="*/ 4643959 w 5573067"/>
              <a:gd name="connsiteY4" fmla="*/ 6912591 h 6928466"/>
              <a:gd name="connsiteX5" fmla="*/ 3680470 w 5573067"/>
              <a:gd name="connsiteY5" fmla="*/ 6912591 h 6928466"/>
              <a:gd name="connsiteX6" fmla="*/ 3680470 w 5573067"/>
              <a:gd name="connsiteY6" fmla="*/ 6928466 h 6928466"/>
              <a:gd name="connsiteX7" fmla="*/ 2751362 w 5573067"/>
              <a:gd name="connsiteY7" fmla="*/ 6928466 h 6928466"/>
              <a:gd name="connsiteX8" fmla="*/ 0 w 5573067"/>
              <a:gd name="connsiteY8" fmla="*/ 6928466 h 6928466"/>
              <a:gd name="connsiteX9" fmla="*/ 1229359 w 5573067"/>
              <a:gd name="connsiteY9" fmla="*/ 0 h 6928466"/>
              <a:gd name="connsiteX10" fmla="*/ 1523023 w 5573067"/>
              <a:gd name="connsiteY10" fmla="*/ 54591 h 6928466"/>
              <a:gd name="connsiteX11" fmla="*/ 1525168 w 5573067"/>
              <a:gd name="connsiteY11" fmla="*/ 38716 h 6928466"/>
              <a:gd name="connsiteX0" fmla="*/ 1525168 w 5573067"/>
              <a:gd name="connsiteY0" fmla="*/ 38716 h 6928466"/>
              <a:gd name="connsiteX1" fmla="*/ 2111708 w 5573067"/>
              <a:gd name="connsiteY1" fmla="*/ 38716 h 6928466"/>
              <a:gd name="connsiteX2" fmla="*/ 5573067 w 5573067"/>
              <a:gd name="connsiteY2" fmla="*/ 38716 h 6928466"/>
              <a:gd name="connsiteX3" fmla="*/ 5573067 w 5573067"/>
              <a:gd name="connsiteY3" fmla="*/ 6912591 h 6928466"/>
              <a:gd name="connsiteX4" fmla="*/ 4643959 w 5573067"/>
              <a:gd name="connsiteY4" fmla="*/ 6912591 h 6928466"/>
              <a:gd name="connsiteX5" fmla="*/ 3680470 w 5573067"/>
              <a:gd name="connsiteY5" fmla="*/ 6912591 h 6928466"/>
              <a:gd name="connsiteX6" fmla="*/ 3680470 w 5573067"/>
              <a:gd name="connsiteY6" fmla="*/ 6928466 h 6928466"/>
              <a:gd name="connsiteX7" fmla="*/ 0 w 5573067"/>
              <a:gd name="connsiteY7" fmla="*/ 6928466 h 6928466"/>
              <a:gd name="connsiteX8" fmla="*/ 1229359 w 5573067"/>
              <a:gd name="connsiteY8" fmla="*/ 0 h 6928466"/>
              <a:gd name="connsiteX9" fmla="*/ 1523023 w 5573067"/>
              <a:gd name="connsiteY9" fmla="*/ 54591 h 6928466"/>
              <a:gd name="connsiteX10" fmla="*/ 1525168 w 5573067"/>
              <a:gd name="connsiteY10" fmla="*/ 38716 h 6928466"/>
              <a:gd name="connsiteX0" fmla="*/ 1525168 w 5573067"/>
              <a:gd name="connsiteY0" fmla="*/ 38716 h 6928466"/>
              <a:gd name="connsiteX1" fmla="*/ 2111708 w 5573067"/>
              <a:gd name="connsiteY1" fmla="*/ 38716 h 6928466"/>
              <a:gd name="connsiteX2" fmla="*/ 5573067 w 5573067"/>
              <a:gd name="connsiteY2" fmla="*/ 38716 h 6928466"/>
              <a:gd name="connsiteX3" fmla="*/ 5573067 w 5573067"/>
              <a:gd name="connsiteY3" fmla="*/ 6912591 h 6928466"/>
              <a:gd name="connsiteX4" fmla="*/ 4643959 w 5573067"/>
              <a:gd name="connsiteY4" fmla="*/ 6912591 h 6928466"/>
              <a:gd name="connsiteX5" fmla="*/ 3680470 w 5573067"/>
              <a:gd name="connsiteY5" fmla="*/ 6912591 h 6928466"/>
              <a:gd name="connsiteX6" fmla="*/ 0 w 5573067"/>
              <a:gd name="connsiteY6" fmla="*/ 6928466 h 6928466"/>
              <a:gd name="connsiteX7" fmla="*/ 1229359 w 5573067"/>
              <a:gd name="connsiteY7" fmla="*/ 0 h 6928466"/>
              <a:gd name="connsiteX8" fmla="*/ 1523023 w 5573067"/>
              <a:gd name="connsiteY8" fmla="*/ 54591 h 6928466"/>
              <a:gd name="connsiteX9" fmla="*/ 1525168 w 5573067"/>
              <a:gd name="connsiteY9" fmla="*/ 38716 h 6928466"/>
              <a:gd name="connsiteX0" fmla="*/ 1525168 w 5573067"/>
              <a:gd name="connsiteY0" fmla="*/ 38716 h 6928466"/>
              <a:gd name="connsiteX1" fmla="*/ 2111708 w 5573067"/>
              <a:gd name="connsiteY1" fmla="*/ 38716 h 6928466"/>
              <a:gd name="connsiteX2" fmla="*/ 5573067 w 5573067"/>
              <a:gd name="connsiteY2" fmla="*/ 38716 h 6928466"/>
              <a:gd name="connsiteX3" fmla="*/ 5573067 w 5573067"/>
              <a:gd name="connsiteY3" fmla="*/ 6912591 h 6928466"/>
              <a:gd name="connsiteX4" fmla="*/ 4643959 w 5573067"/>
              <a:gd name="connsiteY4" fmla="*/ 6912591 h 6928466"/>
              <a:gd name="connsiteX5" fmla="*/ 0 w 5573067"/>
              <a:gd name="connsiteY5" fmla="*/ 6928466 h 6928466"/>
              <a:gd name="connsiteX6" fmla="*/ 1229359 w 5573067"/>
              <a:gd name="connsiteY6" fmla="*/ 0 h 6928466"/>
              <a:gd name="connsiteX7" fmla="*/ 1523023 w 5573067"/>
              <a:gd name="connsiteY7" fmla="*/ 54591 h 6928466"/>
              <a:gd name="connsiteX8" fmla="*/ 1525168 w 5573067"/>
              <a:gd name="connsiteY8" fmla="*/ 38716 h 6928466"/>
              <a:gd name="connsiteX0" fmla="*/ 1525168 w 5573067"/>
              <a:gd name="connsiteY0" fmla="*/ 38716 h 6928466"/>
              <a:gd name="connsiteX1" fmla="*/ 2111708 w 5573067"/>
              <a:gd name="connsiteY1" fmla="*/ 38716 h 6928466"/>
              <a:gd name="connsiteX2" fmla="*/ 5573067 w 5573067"/>
              <a:gd name="connsiteY2" fmla="*/ 38716 h 6928466"/>
              <a:gd name="connsiteX3" fmla="*/ 5573067 w 5573067"/>
              <a:gd name="connsiteY3" fmla="*/ 6912591 h 6928466"/>
              <a:gd name="connsiteX4" fmla="*/ 0 w 5573067"/>
              <a:gd name="connsiteY4" fmla="*/ 6928466 h 6928466"/>
              <a:gd name="connsiteX5" fmla="*/ 1229359 w 5573067"/>
              <a:gd name="connsiteY5" fmla="*/ 0 h 6928466"/>
              <a:gd name="connsiteX6" fmla="*/ 1523023 w 5573067"/>
              <a:gd name="connsiteY6" fmla="*/ 54591 h 6928466"/>
              <a:gd name="connsiteX7" fmla="*/ 1525168 w 5573067"/>
              <a:gd name="connsiteY7" fmla="*/ 38716 h 6928466"/>
              <a:gd name="connsiteX0" fmla="*/ 1525168 w 5573067"/>
              <a:gd name="connsiteY0" fmla="*/ 38716 h 6928466"/>
              <a:gd name="connsiteX1" fmla="*/ 2111708 w 5573067"/>
              <a:gd name="connsiteY1" fmla="*/ 38716 h 6928466"/>
              <a:gd name="connsiteX2" fmla="*/ 5573067 w 5573067"/>
              <a:gd name="connsiteY2" fmla="*/ 38716 h 6928466"/>
              <a:gd name="connsiteX3" fmla="*/ 5573067 w 5573067"/>
              <a:gd name="connsiteY3" fmla="*/ 6912591 h 6928466"/>
              <a:gd name="connsiteX4" fmla="*/ 0 w 5573067"/>
              <a:gd name="connsiteY4" fmla="*/ 6928466 h 6928466"/>
              <a:gd name="connsiteX5" fmla="*/ 1229359 w 5573067"/>
              <a:gd name="connsiteY5" fmla="*/ 0 h 6928466"/>
              <a:gd name="connsiteX6" fmla="*/ 1523023 w 5573067"/>
              <a:gd name="connsiteY6" fmla="*/ 54591 h 6928466"/>
              <a:gd name="connsiteX7" fmla="*/ 1525168 w 5573067"/>
              <a:gd name="connsiteY7" fmla="*/ 38716 h 6928466"/>
              <a:gd name="connsiteX0" fmla="*/ 1523023 w 5573067"/>
              <a:gd name="connsiteY0" fmla="*/ 54591 h 6928466"/>
              <a:gd name="connsiteX1" fmla="*/ 2111708 w 5573067"/>
              <a:gd name="connsiteY1" fmla="*/ 38716 h 6928466"/>
              <a:gd name="connsiteX2" fmla="*/ 5573067 w 5573067"/>
              <a:gd name="connsiteY2" fmla="*/ 38716 h 6928466"/>
              <a:gd name="connsiteX3" fmla="*/ 5573067 w 5573067"/>
              <a:gd name="connsiteY3" fmla="*/ 6912591 h 6928466"/>
              <a:gd name="connsiteX4" fmla="*/ 0 w 5573067"/>
              <a:gd name="connsiteY4" fmla="*/ 6928466 h 6928466"/>
              <a:gd name="connsiteX5" fmla="*/ 1229359 w 5573067"/>
              <a:gd name="connsiteY5" fmla="*/ 0 h 6928466"/>
              <a:gd name="connsiteX6" fmla="*/ 1523023 w 5573067"/>
              <a:gd name="connsiteY6" fmla="*/ 54591 h 6928466"/>
              <a:gd name="connsiteX0" fmla="*/ 1229359 w 5573067"/>
              <a:gd name="connsiteY0" fmla="*/ 0 h 6928466"/>
              <a:gd name="connsiteX1" fmla="*/ 2111708 w 5573067"/>
              <a:gd name="connsiteY1" fmla="*/ 38716 h 6928466"/>
              <a:gd name="connsiteX2" fmla="*/ 5573067 w 5573067"/>
              <a:gd name="connsiteY2" fmla="*/ 38716 h 6928466"/>
              <a:gd name="connsiteX3" fmla="*/ 5573067 w 5573067"/>
              <a:gd name="connsiteY3" fmla="*/ 6912591 h 6928466"/>
              <a:gd name="connsiteX4" fmla="*/ 0 w 5573067"/>
              <a:gd name="connsiteY4" fmla="*/ 6928466 h 6928466"/>
              <a:gd name="connsiteX5" fmla="*/ 1229359 w 5573067"/>
              <a:gd name="connsiteY5" fmla="*/ 0 h 6928466"/>
              <a:gd name="connsiteX0" fmla="*/ 1229359 w 5573067"/>
              <a:gd name="connsiteY0" fmla="*/ 0 h 6928466"/>
              <a:gd name="connsiteX1" fmla="*/ 5573067 w 5573067"/>
              <a:gd name="connsiteY1" fmla="*/ 38716 h 6928466"/>
              <a:gd name="connsiteX2" fmla="*/ 5573067 w 5573067"/>
              <a:gd name="connsiteY2" fmla="*/ 6912591 h 6928466"/>
              <a:gd name="connsiteX3" fmla="*/ 0 w 5573067"/>
              <a:gd name="connsiteY3" fmla="*/ 6928466 h 6928466"/>
              <a:gd name="connsiteX4" fmla="*/ 1229359 w 5573067"/>
              <a:gd name="connsiteY4" fmla="*/ 0 h 6928466"/>
              <a:gd name="connsiteX0" fmla="*/ 1174768 w 5573067"/>
              <a:gd name="connsiteY0" fmla="*/ 2227 h 6889750"/>
              <a:gd name="connsiteX1" fmla="*/ 5573067 w 5573067"/>
              <a:gd name="connsiteY1" fmla="*/ 0 h 6889750"/>
              <a:gd name="connsiteX2" fmla="*/ 5573067 w 5573067"/>
              <a:gd name="connsiteY2" fmla="*/ 6873875 h 6889750"/>
              <a:gd name="connsiteX3" fmla="*/ 0 w 5573067"/>
              <a:gd name="connsiteY3" fmla="*/ 6889750 h 6889750"/>
              <a:gd name="connsiteX4" fmla="*/ 1174768 w 5573067"/>
              <a:gd name="connsiteY4" fmla="*/ 2227 h 6889750"/>
              <a:gd name="connsiteX0" fmla="*/ 0 w 12232114"/>
              <a:gd name="connsiteY0" fmla="*/ 0 h 6901171"/>
              <a:gd name="connsiteX1" fmla="*/ 12232114 w 12232114"/>
              <a:gd name="connsiteY1" fmla="*/ 11421 h 6901171"/>
              <a:gd name="connsiteX2" fmla="*/ 12232114 w 12232114"/>
              <a:gd name="connsiteY2" fmla="*/ 6885296 h 6901171"/>
              <a:gd name="connsiteX3" fmla="*/ 6659047 w 12232114"/>
              <a:gd name="connsiteY3" fmla="*/ 6901171 h 6901171"/>
              <a:gd name="connsiteX4" fmla="*/ 0 w 12232114"/>
              <a:gd name="connsiteY4" fmla="*/ 0 h 6901171"/>
              <a:gd name="connsiteX0" fmla="*/ 0 w 12232114"/>
              <a:gd name="connsiteY0" fmla="*/ 0 h 6901171"/>
              <a:gd name="connsiteX1" fmla="*/ 12232114 w 12232114"/>
              <a:gd name="connsiteY1" fmla="*/ 11421 h 6901171"/>
              <a:gd name="connsiteX2" fmla="*/ 12232114 w 12232114"/>
              <a:gd name="connsiteY2" fmla="*/ 6885296 h 6901171"/>
              <a:gd name="connsiteX3" fmla="*/ 12587 w 12232114"/>
              <a:gd name="connsiteY3" fmla="*/ 6901171 h 6901171"/>
              <a:gd name="connsiteX4" fmla="*/ 0 w 12232114"/>
              <a:gd name="connsiteY4" fmla="*/ 0 h 690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2114" h="6901171">
                <a:moveTo>
                  <a:pt x="0" y="0"/>
                </a:moveTo>
                <a:lnTo>
                  <a:pt x="12232114" y="11421"/>
                </a:lnTo>
                <a:lnTo>
                  <a:pt x="12232114" y="6885296"/>
                </a:lnTo>
                <a:lnTo>
                  <a:pt x="12587" y="6901171"/>
                </a:lnTo>
                <a:cubicBezTo>
                  <a:pt x="8391" y="4600781"/>
                  <a:pt x="4196" y="2300390"/>
                  <a:pt x="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60F27C1-67A9-85AD-3260-0CE3596430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585" y="3696918"/>
            <a:ext cx="8447698" cy="1273293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rgbClr val="01FFFF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GB" dirty="0"/>
              <a:t>Full Overlay Background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62CED15-0466-0E51-DE70-45C89CAA82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585" y="5023117"/>
            <a:ext cx="8447698" cy="890774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Subhead Gill Sans Regular</a:t>
            </a:r>
          </a:p>
        </p:txBody>
      </p:sp>
    </p:spTree>
    <p:extLst>
      <p:ext uri="{BB962C8B-B14F-4D97-AF65-F5344CB8AC3E}">
        <p14:creationId xmlns:p14="http://schemas.microsoft.com/office/powerpoint/2010/main" val="224522370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0B0236-911A-EB61-4205-A18C10049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31" y="365126"/>
            <a:ext cx="10712669" cy="822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AE190-87A4-DAF8-6ACB-A000206EC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526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2" r:id="rId2"/>
    <p:sldLayoutId id="2147483661" r:id="rId3"/>
    <p:sldLayoutId id="2147483680" r:id="rId4"/>
    <p:sldLayoutId id="2147483681" r:id="rId5"/>
    <p:sldLayoutId id="2147483682" r:id="rId6"/>
    <p:sldLayoutId id="2147483689" r:id="rId7"/>
    <p:sldLayoutId id="2147483683" r:id="rId8"/>
    <p:sldLayoutId id="2147483684" r:id="rId9"/>
    <p:sldLayoutId id="2147483668" r:id="rId10"/>
    <p:sldLayoutId id="2147483688" r:id="rId11"/>
    <p:sldLayoutId id="2147483685" r:id="rId12"/>
    <p:sldLayoutId id="2147483686" r:id="rId13"/>
    <p:sldLayoutId id="2147483690" r:id="rId14"/>
    <p:sldLayoutId id="2147483670" r:id="rId15"/>
    <p:sldLayoutId id="2147483687" r:id="rId16"/>
    <p:sldLayoutId id="214748369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rgbClr val="01FFFD"/>
          </a:solidFill>
          <a:latin typeface="Gill Sans MT" panose="020B050202010402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rgbClr val="01FFFD"/>
          </a:solidFill>
          <a:latin typeface="Gill Sans MT" panose="020B050202010402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1FFFD"/>
          </a:solidFill>
          <a:latin typeface="Gill Sans MT" panose="020B050202010402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rgbClr val="01FFFD"/>
          </a:solidFill>
          <a:latin typeface="Gill Sans MT" panose="020B050202010402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rgbClr val="01FFFD"/>
          </a:solidFill>
          <a:latin typeface="Gill Sans MT" panose="020B050202010402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rgbClr val="01FFFD"/>
          </a:solidFill>
          <a:latin typeface="Gill Sans MT" panose="020B050202010402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6A4C9-DA16-780D-D426-D3F31ED32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Press Lounge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2CC2BD-1B53-6899-7859-8D0F50363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736" y="2135249"/>
            <a:ext cx="5621955" cy="3386043"/>
          </a:xfrm>
        </p:spPr>
        <p:txBody>
          <a:bodyPr>
            <a:normAutofit/>
          </a:bodyPr>
          <a:lstStyle/>
          <a:p>
            <a:r>
              <a:rPr lang="en-US" sz="2400" dirty="0"/>
              <a:t>Located on the exhibition floor, the lounge provides designated spaces equipped for laptop charging, complimentary refreshments, and two exclusive private briefing rooms.</a:t>
            </a:r>
          </a:p>
          <a:p>
            <a:r>
              <a:rPr lang="en-US" sz="2400" dirty="0"/>
              <a:t>Private briefing rooms can be reserved through the press office starting in August. </a:t>
            </a:r>
          </a:p>
          <a:p>
            <a:r>
              <a:rPr lang="en-US" sz="2400" dirty="0"/>
              <a:t>A press office representative will be available to assist with any inquiries.</a:t>
            </a:r>
          </a:p>
          <a:p>
            <a:endParaRPr lang="en-GB" sz="24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FA06AB4-DBF3-C392-ED24-62774FFBBD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337433"/>
              </p:ext>
            </p:extLst>
          </p:nvPr>
        </p:nvGraphicFramePr>
        <p:xfrm>
          <a:off x="7738968" y="3429000"/>
          <a:ext cx="4346195" cy="12000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8983">
                  <a:extLst>
                    <a:ext uri="{9D8B030D-6E8A-4147-A177-3AD203B41FA5}">
                      <a16:colId xmlns:a16="http://schemas.microsoft.com/office/drawing/2014/main" val="249366438"/>
                    </a:ext>
                  </a:extLst>
                </a:gridCol>
                <a:gridCol w="2677212">
                  <a:extLst>
                    <a:ext uri="{9D8B030D-6E8A-4147-A177-3AD203B41FA5}">
                      <a16:colId xmlns:a16="http://schemas.microsoft.com/office/drawing/2014/main" val="344785720"/>
                    </a:ext>
                  </a:extLst>
                </a:gridCol>
              </a:tblGrid>
              <a:tr h="40003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96DB"/>
                          </a:solidFill>
                        </a:rPr>
                        <a:t>Mon, Sep 29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96DB"/>
                          </a:solidFill>
                        </a:rPr>
                        <a:t>10:45 am – 6:00 pm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094472"/>
                  </a:ext>
                </a:extLst>
              </a:tr>
              <a:tr h="40003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96DB"/>
                          </a:solidFill>
                        </a:rPr>
                        <a:t>Tue, Sep 30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96DB"/>
                          </a:solidFill>
                        </a:rPr>
                        <a:t>  8:30 am – 6:00 pm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889820"/>
                  </a:ext>
                </a:extLst>
              </a:tr>
              <a:tr h="40003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96DB"/>
                          </a:solidFill>
                        </a:rPr>
                        <a:t>Wed, Oct 1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96DB"/>
                          </a:solidFill>
                        </a:rPr>
                        <a:t>  9:00 am – 1:00 pm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79643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24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echExpo">
      <a:dk1>
        <a:srgbClr val="000069"/>
      </a:dk1>
      <a:lt1>
        <a:srgbClr val="FFFFFF"/>
      </a:lt1>
      <a:dk2>
        <a:srgbClr val="44546A"/>
      </a:dk2>
      <a:lt2>
        <a:srgbClr val="E7E6E6"/>
      </a:lt2>
      <a:accent1>
        <a:srgbClr val="000066"/>
      </a:accent1>
      <a:accent2>
        <a:srgbClr val="0000FF"/>
      </a:accent2>
      <a:accent3>
        <a:srgbClr val="00FF00"/>
      </a:accent3>
      <a:accent4>
        <a:srgbClr val="00FFFF"/>
      </a:accent4>
      <a:accent5>
        <a:srgbClr val="FE1D24"/>
      </a:accent5>
      <a:accent6>
        <a:srgbClr val="FE901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c503c5-3ae1-4740-af2e-ebef7db2a8a3" xsi:nil="true"/>
    <lcf76f155ced4ddcb4097134ff3c332f xmlns="391b8917-a3d0-4a2c-ae28-ab9e2c5cf79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627FFC794BD145B75E20F20EB643F9" ma:contentTypeVersion="12" ma:contentTypeDescription="Create a new document." ma:contentTypeScope="" ma:versionID="bd1b4001e2921f0fad8cbd7bc56d2e3c">
  <xsd:schema xmlns:xsd="http://www.w3.org/2001/XMLSchema" xmlns:xs="http://www.w3.org/2001/XMLSchema" xmlns:p="http://schemas.microsoft.com/office/2006/metadata/properties" xmlns:ns2="391b8917-a3d0-4a2c-ae28-ab9e2c5cf79b" xmlns:ns3="59c503c5-3ae1-4740-af2e-ebef7db2a8a3" targetNamespace="http://schemas.microsoft.com/office/2006/metadata/properties" ma:root="true" ma:fieldsID="8870e958990d89a3e434ee114bb90eef" ns2:_="" ns3:_="">
    <xsd:import namespace="391b8917-a3d0-4a2c-ae28-ab9e2c5cf79b"/>
    <xsd:import namespace="59c503c5-3ae1-4740-af2e-ebef7db2a8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1b8917-a3d0-4a2c-ae28-ab9e2c5cf7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74191f8-41f6-4416-89b6-a38029911b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503c5-3ae1-4740-af2e-ebef7db2a8a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6fc2d60-a2cf-4c15-b1a3-17d815b6f5b3}" ma:internalName="TaxCatchAll" ma:showField="CatchAllData" ma:web="59c503c5-3ae1-4740-af2e-ebef7db2a8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80FE41-90EB-47D7-AD5F-A28651CE3C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9F1B13-DEFC-4977-8352-9455894CFC04}">
  <ds:schemaRefs>
    <ds:schemaRef ds:uri="391b8917-a3d0-4a2c-ae28-ab9e2c5cf79b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59c503c5-3ae1-4740-af2e-ebef7db2a8a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4698CBC-D383-497F-A5F1-7EE2E99FFD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1b8917-a3d0-4a2c-ae28-ab9e2c5cf79b"/>
    <ds:schemaRef ds:uri="59c503c5-3ae1-4740-af2e-ebef7db2a8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84</Words>
  <Application>Microsoft Macintosh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Gill Sans</vt:lpstr>
      <vt:lpstr>Gill Sans MT</vt:lpstr>
      <vt:lpstr>Office Theme</vt:lpstr>
      <vt:lpstr>Press Lounge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Anne-Marie Jones</dc:creator>
  <cp:lastModifiedBy>Janelle Morse</cp:lastModifiedBy>
  <cp:revision>14</cp:revision>
  <dcterms:created xsi:type="dcterms:W3CDTF">2024-01-11T08:26:19Z</dcterms:created>
  <dcterms:modified xsi:type="dcterms:W3CDTF">2025-02-05T13:12:34Z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0x010100D5627FFC794BD145B75E20F20EB643F9</vt:lpwstr>
  </property>
  <property fmtid="{D5CDD505-2E9C-101B-9397-08002B2CF9AE}" pid="3" name="MediaServiceImageTags">
    <vt:lpwstr/>
  </property>
</Properties>
</file>